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8" r:id="rId2"/>
    <p:sldId id="266" r:id="rId3"/>
    <p:sldId id="260" r:id="rId4"/>
    <p:sldId id="261" r:id="rId5"/>
    <p:sldId id="262" r:id="rId6"/>
    <p:sldId id="263" r:id="rId7"/>
    <p:sldId id="264" r:id="rId8"/>
    <p:sldId id="265" r:id="rId9"/>
    <p:sldId id="259" r:id="rId10"/>
    <p:sldId id="256" r:id="rId11"/>
    <p:sldId id="257" r:id="rId12"/>
    <p:sldId id="258" r:id="rId13"/>
    <p:sldId id="269" r:id="rId14"/>
    <p:sldId id="270" r:id="rId15"/>
    <p:sldId id="271" r:id="rId16"/>
    <p:sldId id="267"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0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14"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329038-B9CA-4E91-87F5-5811E323F9BD}" type="datetimeFigureOut">
              <a:rPr lang="en-US" smtClean="0"/>
              <a:t>2024-02-16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FFE346-5507-4A90-944F-366358C10B50}" type="slidenum">
              <a:rPr lang="en-US" smtClean="0"/>
              <a:t>‹#›</a:t>
            </a:fld>
            <a:endParaRPr lang="en-US"/>
          </a:p>
        </p:txBody>
      </p:sp>
    </p:spTree>
    <p:extLst>
      <p:ext uri="{BB962C8B-B14F-4D97-AF65-F5344CB8AC3E}">
        <p14:creationId xmlns:p14="http://schemas.microsoft.com/office/powerpoint/2010/main" val="2150373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FFE346-5507-4A90-944F-366358C10B50}" type="slidenum">
              <a:rPr lang="en-US" smtClean="0"/>
              <a:t>4</a:t>
            </a:fld>
            <a:endParaRPr lang="en-US"/>
          </a:p>
        </p:txBody>
      </p:sp>
    </p:spTree>
    <p:extLst>
      <p:ext uri="{BB962C8B-B14F-4D97-AF65-F5344CB8AC3E}">
        <p14:creationId xmlns:p14="http://schemas.microsoft.com/office/powerpoint/2010/main" val="1637448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8948B6F-DFD0-4C1D-9949-193F90DCBFB4}" type="datetimeFigureOut">
              <a:rPr lang="en-US" smtClean="0"/>
              <a:t>2024-02-16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75F5B-FE79-46F0-9C4F-13C07B9A10F2}" type="slidenum">
              <a:rPr lang="en-US" smtClean="0"/>
              <a:t>‹#›</a:t>
            </a:fld>
            <a:endParaRPr lang="en-US"/>
          </a:p>
        </p:txBody>
      </p:sp>
    </p:spTree>
    <p:extLst>
      <p:ext uri="{BB962C8B-B14F-4D97-AF65-F5344CB8AC3E}">
        <p14:creationId xmlns:p14="http://schemas.microsoft.com/office/powerpoint/2010/main" val="2753966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948B6F-DFD0-4C1D-9949-193F90DCBFB4}" type="datetimeFigureOut">
              <a:rPr lang="en-US" smtClean="0"/>
              <a:t>2024-02-16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75F5B-FE79-46F0-9C4F-13C07B9A10F2}" type="slidenum">
              <a:rPr lang="en-US" smtClean="0"/>
              <a:t>‹#›</a:t>
            </a:fld>
            <a:endParaRPr lang="en-US"/>
          </a:p>
        </p:txBody>
      </p:sp>
    </p:spTree>
    <p:extLst>
      <p:ext uri="{BB962C8B-B14F-4D97-AF65-F5344CB8AC3E}">
        <p14:creationId xmlns:p14="http://schemas.microsoft.com/office/powerpoint/2010/main" val="3541709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948B6F-DFD0-4C1D-9949-193F90DCBFB4}" type="datetimeFigureOut">
              <a:rPr lang="en-US" smtClean="0"/>
              <a:t>2024-02-16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75F5B-FE79-46F0-9C4F-13C07B9A10F2}" type="slidenum">
              <a:rPr lang="en-US" smtClean="0"/>
              <a:t>‹#›</a:t>
            </a:fld>
            <a:endParaRPr lang="en-US"/>
          </a:p>
        </p:txBody>
      </p:sp>
    </p:spTree>
    <p:extLst>
      <p:ext uri="{BB962C8B-B14F-4D97-AF65-F5344CB8AC3E}">
        <p14:creationId xmlns:p14="http://schemas.microsoft.com/office/powerpoint/2010/main" val="387412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948B6F-DFD0-4C1D-9949-193F90DCBFB4}" type="datetimeFigureOut">
              <a:rPr lang="en-US" smtClean="0"/>
              <a:t>2024-02-16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75F5B-FE79-46F0-9C4F-13C07B9A10F2}" type="slidenum">
              <a:rPr lang="en-US" smtClean="0"/>
              <a:t>‹#›</a:t>
            </a:fld>
            <a:endParaRPr lang="en-US"/>
          </a:p>
        </p:txBody>
      </p:sp>
    </p:spTree>
    <p:extLst>
      <p:ext uri="{BB962C8B-B14F-4D97-AF65-F5344CB8AC3E}">
        <p14:creationId xmlns:p14="http://schemas.microsoft.com/office/powerpoint/2010/main" val="144698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8948B6F-DFD0-4C1D-9949-193F90DCBFB4}" type="datetimeFigureOut">
              <a:rPr lang="en-US" smtClean="0"/>
              <a:t>2024-02-16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75F5B-FE79-46F0-9C4F-13C07B9A10F2}" type="slidenum">
              <a:rPr lang="en-US" smtClean="0"/>
              <a:t>‹#›</a:t>
            </a:fld>
            <a:endParaRPr lang="en-US"/>
          </a:p>
        </p:txBody>
      </p:sp>
    </p:spTree>
    <p:extLst>
      <p:ext uri="{BB962C8B-B14F-4D97-AF65-F5344CB8AC3E}">
        <p14:creationId xmlns:p14="http://schemas.microsoft.com/office/powerpoint/2010/main" val="162188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948B6F-DFD0-4C1D-9949-193F90DCBFB4}" type="datetimeFigureOut">
              <a:rPr lang="en-US" smtClean="0"/>
              <a:t>2024-02-16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B75F5B-FE79-46F0-9C4F-13C07B9A10F2}" type="slidenum">
              <a:rPr lang="en-US" smtClean="0"/>
              <a:t>‹#›</a:t>
            </a:fld>
            <a:endParaRPr lang="en-US"/>
          </a:p>
        </p:txBody>
      </p:sp>
    </p:spTree>
    <p:extLst>
      <p:ext uri="{BB962C8B-B14F-4D97-AF65-F5344CB8AC3E}">
        <p14:creationId xmlns:p14="http://schemas.microsoft.com/office/powerpoint/2010/main" val="168333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948B6F-DFD0-4C1D-9949-193F90DCBFB4}" type="datetimeFigureOut">
              <a:rPr lang="en-US" smtClean="0"/>
              <a:t>2024-02-16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B75F5B-FE79-46F0-9C4F-13C07B9A10F2}" type="slidenum">
              <a:rPr lang="en-US" smtClean="0"/>
              <a:t>‹#›</a:t>
            </a:fld>
            <a:endParaRPr lang="en-US"/>
          </a:p>
        </p:txBody>
      </p:sp>
    </p:spTree>
    <p:extLst>
      <p:ext uri="{BB962C8B-B14F-4D97-AF65-F5344CB8AC3E}">
        <p14:creationId xmlns:p14="http://schemas.microsoft.com/office/powerpoint/2010/main" val="481772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948B6F-DFD0-4C1D-9949-193F90DCBFB4}" type="datetimeFigureOut">
              <a:rPr lang="en-US" smtClean="0"/>
              <a:t>2024-02-16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B75F5B-FE79-46F0-9C4F-13C07B9A10F2}" type="slidenum">
              <a:rPr lang="en-US" smtClean="0"/>
              <a:t>‹#›</a:t>
            </a:fld>
            <a:endParaRPr lang="en-US"/>
          </a:p>
        </p:txBody>
      </p:sp>
    </p:spTree>
    <p:extLst>
      <p:ext uri="{BB962C8B-B14F-4D97-AF65-F5344CB8AC3E}">
        <p14:creationId xmlns:p14="http://schemas.microsoft.com/office/powerpoint/2010/main" val="1212100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948B6F-DFD0-4C1D-9949-193F90DCBFB4}" type="datetimeFigureOut">
              <a:rPr lang="en-US" smtClean="0"/>
              <a:t>2024-02-16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B75F5B-FE79-46F0-9C4F-13C07B9A10F2}" type="slidenum">
              <a:rPr lang="en-US" smtClean="0"/>
              <a:t>‹#›</a:t>
            </a:fld>
            <a:endParaRPr lang="en-US"/>
          </a:p>
        </p:txBody>
      </p:sp>
    </p:spTree>
    <p:extLst>
      <p:ext uri="{BB962C8B-B14F-4D97-AF65-F5344CB8AC3E}">
        <p14:creationId xmlns:p14="http://schemas.microsoft.com/office/powerpoint/2010/main" val="2919173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948B6F-DFD0-4C1D-9949-193F90DCBFB4}" type="datetimeFigureOut">
              <a:rPr lang="en-US" smtClean="0"/>
              <a:t>2024-02-16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B75F5B-FE79-46F0-9C4F-13C07B9A10F2}" type="slidenum">
              <a:rPr lang="en-US" smtClean="0"/>
              <a:t>‹#›</a:t>
            </a:fld>
            <a:endParaRPr lang="en-US"/>
          </a:p>
        </p:txBody>
      </p:sp>
    </p:spTree>
    <p:extLst>
      <p:ext uri="{BB962C8B-B14F-4D97-AF65-F5344CB8AC3E}">
        <p14:creationId xmlns:p14="http://schemas.microsoft.com/office/powerpoint/2010/main" val="4069794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948B6F-DFD0-4C1D-9949-193F90DCBFB4}" type="datetimeFigureOut">
              <a:rPr lang="en-US" smtClean="0"/>
              <a:t>2024-02-16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B75F5B-FE79-46F0-9C4F-13C07B9A10F2}" type="slidenum">
              <a:rPr lang="en-US" smtClean="0"/>
              <a:t>‹#›</a:t>
            </a:fld>
            <a:endParaRPr lang="en-US"/>
          </a:p>
        </p:txBody>
      </p:sp>
    </p:spTree>
    <p:extLst>
      <p:ext uri="{BB962C8B-B14F-4D97-AF65-F5344CB8AC3E}">
        <p14:creationId xmlns:p14="http://schemas.microsoft.com/office/powerpoint/2010/main" val="3868260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948B6F-DFD0-4C1D-9949-193F90DCBFB4}" type="datetimeFigureOut">
              <a:rPr lang="en-US" smtClean="0"/>
              <a:t>2024-02-16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B75F5B-FE79-46F0-9C4F-13C07B9A10F2}" type="slidenum">
              <a:rPr lang="en-US" smtClean="0"/>
              <a:t>‹#›</a:t>
            </a:fld>
            <a:endParaRPr lang="en-US"/>
          </a:p>
        </p:txBody>
      </p:sp>
    </p:spTree>
    <p:extLst>
      <p:ext uri="{BB962C8B-B14F-4D97-AF65-F5344CB8AC3E}">
        <p14:creationId xmlns:p14="http://schemas.microsoft.com/office/powerpoint/2010/main" val="926574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rOTqprHv1YE"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41BA87A0-AB4B-8C3D-F10C-C430FC0334A7}"/>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3080083" cy="6858000"/>
          </a:xfrm>
          <a:prstGeom prst="rect">
            <a:avLst/>
          </a:prstGeom>
        </p:spPr>
      </p:pic>
      <p:sp>
        <p:nvSpPr>
          <p:cNvPr id="5" name="TextBox 4">
            <a:extLst>
              <a:ext uri="{FF2B5EF4-FFF2-40B4-BE49-F238E27FC236}">
                <a16:creationId xmlns:a16="http://schemas.microsoft.com/office/drawing/2014/main" id="{57EF4849-4BCA-F0E4-D9C1-889057A212AE}"/>
              </a:ext>
            </a:extLst>
          </p:cNvPr>
          <p:cNvSpPr txBox="1"/>
          <p:nvPr/>
        </p:nvSpPr>
        <p:spPr>
          <a:xfrm>
            <a:off x="3355760" y="4646737"/>
            <a:ext cx="7061420" cy="430887"/>
          </a:xfrm>
          <a:prstGeom prst="rect">
            <a:avLst/>
          </a:prstGeom>
          <a:noFill/>
        </p:spPr>
        <p:txBody>
          <a:bodyPr wrap="none" lIns="0" tIns="0" rIns="0" bIns="0" rtlCol="0">
            <a:spAutoFit/>
          </a:bodyPr>
          <a:lstStyle/>
          <a:p>
            <a:pPr algn="l"/>
            <a:r>
              <a:rPr lang="en-US" sz="2800" spc="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PRESENT BY:</a:t>
            </a:r>
            <a:r>
              <a:rPr lang="en-US" sz="2800" spc="600" dirty="0">
                <a:latin typeface="Open Sans" panose="020B0606030504020204" pitchFamily="34" charset="0"/>
                <a:ea typeface="Open Sans" panose="020B0606030504020204" pitchFamily="34" charset="0"/>
                <a:cs typeface="Open Sans" panose="020B0606030504020204" pitchFamily="34" charset="0"/>
              </a:rPr>
              <a:t> LY SEANGHOUCH</a:t>
            </a:r>
            <a:endParaRPr lang="en-US" sz="2800" spc="600"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23384ECA-9F7E-B0F3-79A3-7DA978AB36B4}"/>
              </a:ext>
            </a:extLst>
          </p:cNvPr>
          <p:cNvSpPr txBox="1"/>
          <p:nvPr/>
        </p:nvSpPr>
        <p:spPr>
          <a:xfrm>
            <a:off x="3231831" y="2413337"/>
            <a:ext cx="8868792" cy="2031325"/>
          </a:xfrm>
          <a:prstGeom prst="rect">
            <a:avLst/>
          </a:prstGeom>
          <a:noFill/>
        </p:spPr>
        <p:txBody>
          <a:bodyPr wrap="square" lIns="0" tIns="0" rIns="0" bIns="0" rtlCol="0" anchor="b">
            <a:spAutoFit/>
          </a:bodyPr>
          <a:lstStyle/>
          <a:p>
            <a:r>
              <a:rPr lang="en-US" sz="6600" dirty="0">
                <a:solidFill>
                  <a:schemeClr val="tx1">
                    <a:lumMod val="85000"/>
                    <a:lumOff val="1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DOCKER CONTAINER</a:t>
            </a:r>
          </a:p>
          <a:p>
            <a:r>
              <a:rPr lang="en-US" sz="6600" dirty="0">
                <a:solidFill>
                  <a:schemeClr val="accent6"/>
                </a:solidFill>
                <a:latin typeface="Open Sans ExtraBold" panose="020B0906030804020204" pitchFamily="34" charset="0"/>
                <a:ea typeface="Open Sans ExtraBold" panose="020B0906030804020204" pitchFamily="34" charset="0"/>
                <a:cs typeface="Open Sans ExtraBold" panose="020B0906030804020204" pitchFamily="34" charset="0"/>
              </a:rPr>
              <a:t>TECHNOLOGY</a:t>
            </a:r>
          </a:p>
        </p:txBody>
      </p:sp>
      <p:sp>
        <p:nvSpPr>
          <p:cNvPr id="7" name="Rectangle 6">
            <a:extLst>
              <a:ext uri="{FF2B5EF4-FFF2-40B4-BE49-F238E27FC236}">
                <a16:creationId xmlns:a16="http://schemas.microsoft.com/office/drawing/2014/main" id="{59452F51-CE9A-2EF7-34C7-83102C5A593B}"/>
              </a:ext>
            </a:extLst>
          </p:cNvPr>
          <p:cNvSpPr/>
          <p:nvPr/>
        </p:nvSpPr>
        <p:spPr>
          <a:xfrm>
            <a:off x="0" y="0"/>
            <a:ext cx="3080083" cy="6858000"/>
          </a:xfrm>
          <a:prstGeom prst="rect">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E9FC1E5-B42E-FBE4-5064-444729D1B42F}"/>
              </a:ext>
            </a:extLst>
          </p:cNvPr>
          <p:cNvSpPr txBox="1"/>
          <p:nvPr/>
        </p:nvSpPr>
        <p:spPr>
          <a:xfrm>
            <a:off x="7327395" y="6180891"/>
            <a:ext cx="5067804" cy="307777"/>
          </a:xfrm>
          <a:prstGeom prst="rect">
            <a:avLst/>
          </a:prstGeom>
          <a:noFill/>
          <a:ln>
            <a:noFill/>
          </a:ln>
        </p:spPr>
        <p:txBody>
          <a:bodyPr wrap="square" lIns="0" tIns="0" rIns="0" bIns="0" rtlCol="0">
            <a:spAutoFit/>
          </a:bodyPr>
          <a:lstStyle/>
          <a:p>
            <a:pPr algn="l"/>
            <a:r>
              <a:rPr lang="en-US" sz="2000" spc="600" dirty="0">
                <a:latin typeface="Open Sans" panose="020B0606030504020204" pitchFamily="34" charset="0"/>
                <a:ea typeface="Open Sans" panose="020B0606030504020204" pitchFamily="34" charset="0"/>
                <a:cs typeface="Open Sans" panose="020B0606030504020204" pitchFamily="34" charset="0"/>
              </a:rPr>
              <a:t>REFERENCE: </a:t>
            </a:r>
            <a:r>
              <a:rPr lang="en-US" sz="2000" spc="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SIMPLI LEARN</a:t>
            </a:r>
          </a:p>
        </p:txBody>
      </p:sp>
      <p:sp>
        <p:nvSpPr>
          <p:cNvPr id="12" name="TextBox 11">
            <a:extLst>
              <a:ext uri="{FF2B5EF4-FFF2-40B4-BE49-F238E27FC236}">
                <a16:creationId xmlns:a16="http://schemas.microsoft.com/office/drawing/2014/main" id="{910F52C6-BB89-FA9A-01ED-767407816F63}"/>
              </a:ext>
            </a:extLst>
          </p:cNvPr>
          <p:cNvSpPr txBox="1"/>
          <p:nvPr/>
        </p:nvSpPr>
        <p:spPr>
          <a:xfrm>
            <a:off x="10081247" y="6488668"/>
            <a:ext cx="2110753" cy="369332"/>
          </a:xfrm>
          <a:prstGeom prst="rect">
            <a:avLst/>
          </a:prstGeom>
          <a:noFill/>
        </p:spPr>
        <p:txBody>
          <a:bodyPr wrap="square" rtlCol="0">
            <a:spAutoFit/>
          </a:bodyPr>
          <a:lstStyle/>
          <a:p>
            <a:r>
              <a:rPr lang="en-US" dirty="0">
                <a:hlinkClick r:id="rId3"/>
              </a:rPr>
              <a:t>Link video reference</a:t>
            </a:r>
            <a:endParaRPr lang="en-US" dirty="0"/>
          </a:p>
        </p:txBody>
      </p:sp>
    </p:spTree>
    <p:extLst>
      <p:ext uri="{BB962C8B-B14F-4D97-AF65-F5344CB8AC3E}">
        <p14:creationId xmlns:p14="http://schemas.microsoft.com/office/powerpoint/2010/main" val="19373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268"/>
          <p:cNvSpPr>
            <a:spLocks noEditPoints="1"/>
          </p:cNvSpPr>
          <p:nvPr/>
        </p:nvSpPr>
        <p:spPr bwMode="auto">
          <a:xfrm>
            <a:off x="3860275" y="2784199"/>
            <a:ext cx="482897" cy="569976"/>
          </a:xfrm>
          <a:custGeom>
            <a:avLst/>
            <a:gdLst>
              <a:gd name="T0" fmla="*/ 108 w 216"/>
              <a:gd name="T1" fmla="*/ 0 h 256"/>
              <a:gd name="T2" fmla="*/ 0 w 216"/>
              <a:gd name="T3" fmla="*/ 32 h 256"/>
              <a:gd name="T4" fmla="*/ 0 w 216"/>
              <a:gd name="T5" fmla="*/ 224 h 256"/>
              <a:gd name="T6" fmla="*/ 108 w 216"/>
              <a:gd name="T7" fmla="*/ 256 h 256"/>
              <a:gd name="T8" fmla="*/ 216 w 216"/>
              <a:gd name="T9" fmla="*/ 224 h 256"/>
              <a:gd name="T10" fmla="*/ 216 w 216"/>
              <a:gd name="T11" fmla="*/ 32 h 256"/>
              <a:gd name="T12" fmla="*/ 108 w 216"/>
              <a:gd name="T13" fmla="*/ 0 h 256"/>
              <a:gd name="T14" fmla="*/ 108 w 216"/>
              <a:gd name="T15" fmla="*/ 248 h 256"/>
              <a:gd name="T16" fmla="*/ 8 w 216"/>
              <a:gd name="T17" fmla="*/ 224 h 256"/>
              <a:gd name="T18" fmla="*/ 8 w 216"/>
              <a:gd name="T19" fmla="*/ 173 h 256"/>
              <a:gd name="T20" fmla="*/ 108 w 216"/>
              <a:gd name="T21" fmla="*/ 192 h 256"/>
              <a:gd name="T22" fmla="*/ 208 w 216"/>
              <a:gd name="T23" fmla="*/ 173 h 256"/>
              <a:gd name="T24" fmla="*/ 208 w 216"/>
              <a:gd name="T25" fmla="*/ 224 h 256"/>
              <a:gd name="T26" fmla="*/ 108 w 216"/>
              <a:gd name="T27" fmla="*/ 248 h 256"/>
              <a:gd name="T28" fmla="*/ 108 w 216"/>
              <a:gd name="T29" fmla="*/ 184 h 256"/>
              <a:gd name="T30" fmla="*/ 8 w 216"/>
              <a:gd name="T31" fmla="*/ 160 h 256"/>
              <a:gd name="T32" fmla="*/ 8 w 216"/>
              <a:gd name="T33" fmla="*/ 109 h 256"/>
              <a:gd name="T34" fmla="*/ 108 w 216"/>
              <a:gd name="T35" fmla="*/ 128 h 256"/>
              <a:gd name="T36" fmla="*/ 208 w 216"/>
              <a:gd name="T37" fmla="*/ 109 h 256"/>
              <a:gd name="T38" fmla="*/ 208 w 216"/>
              <a:gd name="T39" fmla="*/ 160 h 256"/>
              <a:gd name="T40" fmla="*/ 108 w 216"/>
              <a:gd name="T41" fmla="*/ 184 h 256"/>
              <a:gd name="T42" fmla="*/ 108 w 216"/>
              <a:gd name="T43" fmla="*/ 120 h 256"/>
              <a:gd name="T44" fmla="*/ 8 w 216"/>
              <a:gd name="T45" fmla="*/ 96 h 256"/>
              <a:gd name="T46" fmla="*/ 8 w 216"/>
              <a:gd name="T47" fmla="*/ 45 h 256"/>
              <a:gd name="T48" fmla="*/ 108 w 216"/>
              <a:gd name="T49" fmla="*/ 64 h 256"/>
              <a:gd name="T50" fmla="*/ 208 w 216"/>
              <a:gd name="T51" fmla="*/ 45 h 256"/>
              <a:gd name="T52" fmla="*/ 208 w 216"/>
              <a:gd name="T53" fmla="*/ 96 h 256"/>
              <a:gd name="T54" fmla="*/ 108 w 216"/>
              <a:gd name="T55" fmla="*/ 120 h 256"/>
              <a:gd name="T56" fmla="*/ 108 w 216"/>
              <a:gd name="T57" fmla="*/ 56 h 256"/>
              <a:gd name="T58" fmla="*/ 8 w 216"/>
              <a:gd name="T59" fmla="*/ 32 h 256"/>
              <a:gd name="T60" fmla="*/ 108 w 216"/>
              <a:gd name="T61" fmla="*/ 8 h 256"/>
              <a:gd name="T62" fmla="*/ 208 w 216"/>
              <a:gd name="T63" fmla="*/ 32 h 256"/>
              <a:gd name="T64" fmla="*/ 108 w 216"/>
              <a:gd name="T65" fmla="*/ 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56">
                <a:moveTo>
                  <a:pt x="108" y="0"/>
                </a:moveTo>
                <a:cubicBezTo>
                  <a:pt x="54" y="0"/>
                  <a:pt x="0" y="11"/>
                  <a:pt x="0" y="32"/>
                </a:cubicBezTo>
                <a:cubicBezTo>
                  <a:pt x="0" y="224"/>
                  <a:pt x="0" y="224"/>
                  <a:pt x="0" y="224"/>
                </a:cubicBezTo>
                <a:cubicBezTo>
                  <a:pt x="0" y="245"/>
                  <a:pt x="54" y="256"/>
                  <a:pt x="108" y="256"/>
                </a:cubicBezTo>
                <a:cubicBezTo>
                  <a:pt x="162" y="256"/>
                  <a:pt x="216" y="245"/>
                  <a:pt x="216" y="224"/>
                </a:cubicBezTo>
                <a:cubicBezTo>
                  <a:pt x="216" y="32"/>
                  <a:pt x="216" y="32"/>
                  <a:pt x="216" y="32"/>
                </a:cubicBezTo>
                <a:cubicBezTo>
                  <a:pt x="216" y="11"/>
                  <a:pt x="162" y="0"/>
                  <a:pt x="108" y="0"/>
                </a:cubicBezTo>
                <a:close/>
                <a:moveTo>
                  <a:pt x="108" y="248"/>
                </a:moveTo>
                <a:cubicBezTo>
                  <a:pt x="46" y="248"/>
                  <a:pt x="8" y="234"/>
                  <a:pt x="8" y="224"/>
                </a:cubicBezTo>
                <a:cubicBezTo>
                  <a:pt x="8" y="173"/>
                  <a:pt x="8" y="173"/>
                  <a:pt x="8" y="173"/>
                </a:cubicBezTo>
                <a:cubicBezTo>
                  <a:pt x="25" y="186"/>
                  <a:pt x="67" y="192"/>
                  <a:pt x="108" y="192"/>
                </a:cubicBezTo>
                <a:cubicBezTo>
                  <a:pt x="149" y="192"/>
                  <a:pt x="191" y="186"/>
                  <a:pt x="208" y="173"/>
                </a:cubicBezTo>
                <a:cubicBezTo>
                  <a:pt x="208" y="224"/>
                  <a:pt x="208" y="224"/>
                  <a:pt x="208" y="224"/>
                </a:cubicBezTo>
                <a:cubicBezTo>
                  <a:pt x="208" y="234"/>
                  <a:pt x="170" y="248"/>
                  <a:pt x="108" y="248"/>
                </a:cubicBezTo>
                <a:close/>
                <a:moveTo>
                  <a:pt x="108" y="184"/>
                </a:moveTo>
                <a:cubicBezTo>
                  <a:pt x="46" y="184"/>
                  <a:pt x="8" y="170"/>
                  <a:pt x="8" y="160"/>
                </a:cubicBezTo>
                <a:cubicBezTo>
                  <a:pt x="8" y="109"/>
                  <a:pt x="8" y="109"/>
                  <a:pt x="8" y="109"/>
                </a:cubicBezTo>
                <a:cubicBezTo>
                  <a:pt x="25" y="122"/>
                  <a:pt x="67" y="128"/>
                  <a:pt x="108" y="128"/>
                </a:cubicBezTo>
                <a:cubicBezTo>
                  <a:pt x="149" y="128"/>
                  <a:pt x="191" y="122"/>
                  <a:pt x="208" y="109"/>
                </a:cubicBezTo>
                <a:cubicBezTo>
                  <a:pt x="208" y="160"/>
                  <a:pt x="208" y="160"/>
                  <a:pt x="208" y="160"/>
                </a:cubicBezTo>
                <a:cubicBezTo>
                  <a:pt x="208" y="170"/>
                  <a:pt x="170" y="184"/>
                  <a:pt x="108" y="184"/>
                </a:cubicBezTo>
                <a:close/>
                <a:moveTo>
                  <a:pt x="108" y="120"/>
                </a:moveTo>
                <a:cubicBezTo>
                  <a:pt x="46" y="120"/>
                  <a:pt x="8" y="106"/>
                  <a:pt x="8" y="96"/>
                </a:cubicBezTo>
                <a:cubicBezTo>
                  <a:pt x="8" y="45"/>
                  <a:pt x="8" y="45"/>
                  <a:pt x="8" y="45"/>
                </a:cubicBezTo>
                <a:cubicBezTo>
                  <a:pt x="25" y="58"/>
                  <a:pt x="67" y="64"/>
                  <a:pt x="108" y="64"/>
                </a:cubicBezTo>
                <a:cubicBezTo>
                  <a:pt x="149" y="64"/>
                  <a:pt x="191" y="58"/>
                  <a:pt x="208" y="45"/>
                </a:cubicBezTo>
                <a:cubicBezTo>
                  <a:pt x="208" y="96"/>
                  <a:pt x="208" y="96"/>
                  <a:pt x="208" y="96"/>
                </a:cubicBezTo>
                <a:cubicBezTo>
                  <a:pt x="208" y="106"/>
                  <a:pt x="170" y="120"/>
                  <a:pt x="108" y="120"/>
                </a:cubicBezTo>
                <a:close/>
                <a:moveTo>
                  <a:pt x="108" y="56"/>
                </a:moveTo>
                <a:cubicBezTo>
                  <a:pt x="46" y="56"/>
                  <a:pt x="8" y="42"/>
                  <a:pt x="8" y="32"/>
                </a:cubicBezTo>
                <a:cubicBezTo>
                  <a:pt x="8" y="22"/>
                  <a:pt x="46" y="8"/>
                  <a:pt x="108" y="8"/>
                </a:cubicBezTo>
                <a:cubicBezTo>
                  <a:pt x="170" y="8"/>
                  <a:pt x="208" y="22"/>
                  <a:pt x="208" y="32"/>
                </a:cubicBezTo>
                <a:cubicBezTo>
                  <a:pt x="208" y="42"/>
                  <a:pt x="170" y="56"/>
                  <a:pt x="108" y="56"/>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898989"/>
              </a:solidFill>
              <a:effectLst/>
              <a:uLnTx/>
              <a:uFillTx/>
              <a:ea typeface="ＭＳ Ｐゴシック" panose="020B0600070205080204" pitchFamily="34" charset="-128"/>
            </a:endParaRPr>
          </a:p>
        </p:txBody>
      </p:sp>
      <p:sp>
        <p:nvSpPr>
          <p:cNvPr id="10" name="Google Shape;140;p20"/>
          <p:cNvSpPr txBox="1"/>
          <p:nvPr/>
        </p:nvSpPr>
        <p:spPr>
          <a:xfrm>
            <a:off x="3572995" y="3354175"/>
            <a:ext cx="1057456"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err="1">
                <a:solidFill>
                  <a:schemeClr val="accent1">
                    <a:lumMod val="75000"/>
                  </a:schemeClr>
                </a:solidFill>
                <a:latin typeface="Century Gothic"/>
                <a:ea typeface="Comfortaa"/>
                <a:cs typeface="Comfortaa"/>
                <a:sym typeface="Comfortaa"/>
              </a:rPr>
              <a:t>DCenter</a:t>
            </a:r>
            <a:endParaRPr sz="1400" b="1" dirty="0">
              <a:solidFill>
                <a:schemeClr val="accent1">
                  <a:lumMod val="75000"/>
                </a:schemeClr>
              </a:solidFill>
              <a:latin typeface="Century Gothic"/>
              <a:ea typeface="Comfortaa"/>
              <a:cs typeface="Comfortaa"/>
              <a:sym typeface="Comfortaa"/>
            </a:endParaRPr>
          </a:p>
        </p:txBody>
      </p:sp>
      <p:grpSp>
        <p:nvGrpSpPr>
          <p:cNvPr id="11" name="Group 10"/>
          <p:cNvGrpSpPr/>
          <p:nvPr/>
        </p:nvGrpSpPr>
        <p:grpSpPr>
          <a:xfrm>
            <a:off x="6237072" y="-386861"/>
            <a:ext cx="409109" cy="5987070"/>
            <a:chOff x="2582038" y="512327"/>
            <a:chExt cx="320040" cy="4191000"/>
          </a:xfrm>
        </p:grpSpPr>
        <p:sp>
          <p:nvSpPr>
            <p:cNvPr id="12" name="Straight Connector 3"/>
            <p:cNvSpPr/>
            <p:nvPr/>
          </p:nvSpPr>
          <p:spPr>
            <a:xfrm rot="16200000">
              <a:off x="1694308" y="1400057"/>
              <a:ext cx="2095500" cy="320040"/>
            </a:xfrm>
            <a:custGeom>
              <a:avLst/>
              <a:gdLst/>
              <a:ahLst/>
              <a:cxnLst/>
              <a:rect l="0" t="0" r="0" b="0"/>
              <a:pathLst>
                <a:path>
                  <a:moveTo>
                    <a:pt x="0" y="0"/>
                  </a:moveTo>
                  <a:lnTo>
                    <a:pt x="0" y="161290"/>
                  </a:lnTo>
                  <a:lnTo>
                    <a:pt x="2095500" y="161290"/>
                  </a:lnTo>
                  <a:lnTo>
                    <a:pt x="2095500" y="320040"/>
                  </a:lnTo>
                </a:path>
              </a:pathLst>
            </a:custGeom>
            <a:ln/>
          </p:spPr>
          <p:style>
            <a:lnRef idx="1">
              <a:schemeClr val="accent5"/>
            </a:lnRef>
            <a:fillRef idx="0">
              <a:schemeClr val="accent5"/>
            </a:fillRef>
            <a:effectRef idx="0">
              <a:schemeClr val="accent5"/>
            </a:effectRef>
            <a:fontRef idx="minor">
              <a:schemeClr val="tx1"/>
            </a:fontRef>
          </p:style>
          <p:txBody>
            <a:bodyPr/>
            <a:lstStyle/>
            <a:p>
              <a:endParaRPr lang="en-US"/>
            </a:p>
          </p:txBody>
        </p:sp>
        <p:sp>
          <p:nvSpPr>
            <p:cNvPr id="13" name="Straight Connector 4"/>
            <p:cNvSpPr/>
            <p:nvPr/>
          </p:nvSpPr>
          <p:spPr>
            <a:xfrm rot="16200000">
              <a:off x="1694308" y="3495557"/>
              <a:ext cx="2095500" cy="320040"/>
            </a:xfrm>
            <a:custGeom>
              <a:avLst/>
              <a:gdLst/>
              <a:ahLst/>
              <a:cxnLst/>
              <a:rect l="0" t="0" r="0" b="0"/>
              <a:pathLst>
                <a:path>
                  <a:moveTo>
                    <a:pt x="2095500" y="0"/>
                  </a:moveTo>
                  <a:lnTo>
                    <a:pt x="2095500" y="161290"/>
                  </a:lnTo>
                  <a:lnTo>
                    <a:pt x="0" y="161290"/>
                  </a:lnTo>
                  <a:lnTo>
                    <a:pt x="0" y="320040"/>
                  </a:lnTo>
                </a:path>
              </a:pathLst>
            </a:custGeom>
            <a:ln/>
          </p:spPr>
          <p:style>
            <a:lnRef idx="1">
              <a:schemeClr val="accent5"/>
            </a:lnRef>
            <a:fillRef idx="0">
              <a:schemeClr val="accent5"/>
            </a:fillRef>
            <a:effectRef idx="0">
              <a:schemeClr val="accent5"/>
            </a:effectRef>
            <a:fontRef idx="minor">
              <a:schemeClr val="tx1"/>
            </a:fontRef>
          </p:style>
          <p:txBody>
            <a:bodyPr/>
            <a:lstStyle/>
            <a:p>
              <a:endParaRPr lang="en-US"/>
            </a:p>
          </p:txBody>
        </p:sp>
      </p:grpSp>
      <p:grpSp>
        <p:nvGrpSpPr>
          <p:cNvPr id="14" name="Group 13"/>
          <p:cNvGrpSpPr/>
          <p:nvPr/>
        </p:nvGrpSpPr>
        <p:grpSpPr>
          <a:xfrm>
            <a:off x="4630451" y="1841816"/>
            <a:ext cx="661629" cy="2454742"/>
            <a:chOff x="4377969" y="519947"/>
            <a:chExt cx="1133712" cy="4206240"/>
          </a:xfrm>
        </p:grpSpPr>
        <p:cxnSp>
          <p:nvCxnSpPr>
            <p:cNvPr id="15" name="Straight Arrow Connector 14"/>
            <p:cNvCxnSpPr/>
            <p:nvPr/>
          </p:nvCxnSpPr>
          <p:spPr>
            <a:xfrm>
              <a:off x="4377969" y="2602838"/>
              <a:ext cx="880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838901" y="527567"/>
              <a:ext cx="57912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841121" y="4719260"/>
              <a:ext cx="67056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846521" y="519947"/>
              <a:ext cx="0" cy="4206240"/>
            </a:xfrm>
            <a:prstGeom prst="line">
              <a:avLst/>
            </a:prstGeom>
            <a:ln/>
          </p:spPr>
          <p:style>
            <a:lnRef idx="1">
              <a:schemeClr val="accent1"/>
            </a:lnRef>
            <a:fillRef idx="0">
              <a:schemeClr val="accent1"/>
            </a:fillRef>
            <a:effectRef idx="0">
              <a:schemeClr val="accent1"/>
            </a:effectRef>
            <a:fontRef idx="minor">
              <a:schemeClr val="tx1"/>
            </a:fontRef>
          </p:style>
        </p:cxnSp>
      </p:grpSp>
      <p:sp>
        <p:nvSpPr>
          <p:cNvPr id="19" name="Freeform 268"/>
          <p:cNvSpPr>
            <a:spLocks noEditPoints="1"/>
          </p:cNvSpPr>
          <p:nvPr/>
        </p:nvSpPr>
        <p:spPr bwMode="auto">
          <a:xfrm>
            <a:off x="5431314" y="2784199"/>
            <a:ext cx="482897" cy="569976"/>
          </a:xfrm>
          <a:custGeom>
            <a:avLst/>
            <a:gdLst>
              <a:gd name="T0" fmla="*/ 108 w 216"/>
              <a:gd name="T1" fmla="*/ 0 h 256"/>
              <a:gd name="T2" fmla="*/ 0 w 216"/>
              <a:gd name="T3" fmla="*/ 32 h 256"/>
              <a:gd name="T4" fmla="*/ 0 w 216"/>
              <a:gd name="T5" fmla="*/ 224 h 256"/>
              <a:gd name="T6" fmla="*/ 108 w 216"/>
              <a:gd name="T7" fmla="*/ 256 h 256"/>
              <a:gd name="T8" fmla="*/ 216 w 216"/>
              <a:gd name="T9" fmla="*/ 224 h 256"/>
              <a:gd name="T10" fmla="*/ 216 w 216"/>
              <a:gd name="T11" fmla="*/ 32 h 256"/>
              <a:gd name="T12" fmla="*/ 108 w 216"/>
              <a:gd name="T13" fmla="*/ 0 h 256"/>
              <a:gd name="T14" fmla="*/ 108 w 216"/>
              <a:gd name="T15" fmla="*/ 248 h 256"/>
              <a:gd name="T16" fmla="*/ 8 w 216"/>
              <a:gd name="T17" fmla="*/ 224 h 256"/>
              <a:gd name="T18" fmla="*/ 8 w 216"/>
              <a:gd name="T19" fmla="*/ 173 h 256"/>
              <a:gd name="T20" fmla="*/ 108 w 216"/>
              <a:gd name="T21" fmla="*/ 192 h 256"/>
              <a:gd name="T22" fmla="*/ 208 w 216"/>
              <a:gd name="T23" fmla="*/ 173 h 256"/>
              <a:gd name="T24" fmla="*/ 208 w 216"/>
              <a:gd name="T25" fmla="*/ 224 h 256"/>
              <a:gd name="T26" fmla="*/ 108 w 216"/>
              <a:gd name="T27" fmla="*/ 248 h 256"/>
              <a:gd name="T28" fmla="*/ 108 w 216"/>
              <a:gd name="T29" fmla="*/ 184 h 256"/>
              <a:gd name="T30" fmla="*/ 8 w 216"/>
              <a:gd name="T31" fmla="*/ 160 h 256"/>
              <a:gd name="T32" fmla="*/ 8 w 216"/>
              <a:gd name="T33" fmla="*/ 109 h 256"/>
              <a:gd name="T34" fmla="*/ 108 w 216"/>
              <a:gd name="T35" fmla="*/ 128 h 256"/>
              <a:gd name="T36" fmla="*/ 208 w 216"/>
              <a:gd name="T37" fmla="*/ 109 h 256"/>
              <a:gd name="T38" fmla="*/ 208 w 216"/>
              <a:gd name="T39" fmla="*/ 160 h 256"/>
              <a:gd name="T40" fmla="*/ 108 w 216"/>
              <a:gd name="T41" fmla="*/ 184 h 256"/>
              <a:gd name="T42" fmla="*/ 108 w 216"/>
              <a:gd name="T43" fmla="*/ 120 h 256"/>
              <a:gd name="T44" fmla="*/ 8 w 216"/>
              <a:gd name="T45" fmla="*/ 96 h 256"/>
              <a:gd name="T46" fmla="*/ 8 w 216"/>
              <a:gd name="T47" fmla="*/ 45 h 256"/>
              <a:gd name="T48" fmla="*/ 108 w 216"/>
              <a:gd name="T49" fmla="*/ 64 h 256"/>
              <a:gd name="T50" fmla="*/ 208 w 216"/>
              <a:gd name="T51" fmla="*/ 45 h 256"/>
              <a:gd name="T52" fmla="*/ 208 w 216"/>
              <a:gd name="T53" fmla="*/ 96 h 256"/>
              <a:gd name="T54" fmla="*/ 108 w 216"/>
              <a:gd name="T55" fmla="*/ 120 h 256"/>
              <a:gd name="T56" fmla="*/ 108 w 216"/>
              <a:gd name="T57" fmla="*/ 56 h 256"/>
              <a:gd name="T58" fmla="*/ 8 w 216"/>
              <a:gd name="T59" fmla="*/ 32 h 256"/>
              <a:gd name="T60" fmla="*/ 108 w 216"/>
              <a:gd name="T61" fmla="*/ 8 h 256"/>
              <a:gd name="T62" fmla="*/ 208 w 216"/>
              <a:gd name="T63" fmla="*/ 32 h 256"/>
              <a:gd name="T64" fmla="*/ 108 w 216"/>
              <a:gd name="T65" fmla="*/ 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56">
                <a:moveTo>
                  <a:pt x="108" y="0"/>
                </a:moveTo>
                <a:cubicBezTo>
                  <a:pt x="54" y="0"/>
                  <a:pt x="0" y="11"/>
                  <a:pt x="0" y="32"/>
                </a:cubicBezTo>
                <a:cubicBezTo>
                  <a:pt x="0" y="224"/>
                  <a:pt x="0" y="224"/>
                  <a:pt x="0" y="224"/>
                </a:cubicBezTo>
                <a:cubicBezTo>
                  <a:pt x="0" y="245"/>
                  <a:pt x="54" y="256"/>
                  <a:pt x="108" y="256"/>
                </a:cubicBezTo>
                <a:cubicBezTo>
                  <a:pt x="162" y="256"/>
                  <a:pt x="216" y="245"/>
                  <a:pt x="216" y="224"/>
                </a:cubicBezTo>
                <a:cubicBezTo>
                  <a:pt x="216" y="32"/>
                  <a:pt x="216" y="32"/>
                  <a:pt x="216" y="32"/>
                </a:cubicBezTo>
                <a:cubicBezTo>
                  <a:pt x="216" y="11"/>
                  <a:pt x="162" y="0"/>
                  <a:pt x="108" y="0"/>
                </a:cubicBezTo>
                <a:close/>
                <a:moveTo>
                  <a:pt x="108" y="248"/>
                </a:moveTo>
                <a:cubicBezTo>
                  <a:pt x="46" y="248"/>
                  <a:pt x="8" y="234"/>
                  <a:pt x="8" y="224"/>
                </a:cubicBezTo>
                <a:cubicBezTo>
                  <a:pt x="8" y="173"/>
                  <a:pt x="8" y="173"/>
                  <a:pt x="8" y="173"/>
                </a:cubicBezTo>
                <a:cubicBezTo>
                  <a:pt x="25" y="186"/>
                  <a:pt x="67" y="192"/>
                  <a:pt x="108" y="192"/>
                </a:cubicBezTo>
                <a:cubicBezTo>
                  <a:pt x="149" y="192"/>
                  <a:pt x="191" y="186"/>
                  <a:pt x="208" y="173"/>
                </a:cubicBezTo>
                <a:cubicBezTo>
                  <a:pt x="208" y="224"/>
                  <a:pt x="208" y="224"/>
                  <a:pt x="208" y="224"/>
                </a:cubicBezTo>
                <a:cubicBezTo>
                  <a:pt x="208" y="234"/>
                  <a:pt x="170" y="248"/>
                  <a:pt x="108" y="248"/>
                </a:cubicBezTo>
                <a:close/>
                <a:moveTo>
                  <a:pt x="108" y="184"/>
                </a:moveTo>
                <a:cubicBezTo>
                  <a:pt x="46" y="184"/>
                  <a:pt x="8" y="170"/>
                  <a:pt x="8" y="160"/>
                </a:cubicBezTo>
                <a:cubicBezTo>
                  <a:pt x="8" y="109"/>
                  <a:pt x="8" y="109"/>
                  <a:pt x="8" y="109"/>
                </a:cubicBezTo>
                <a:cubicBezTo>
                  <a:pt x="25" y="122"/>
                  <a:pt x="67" y="128"/>
                  <a:pt x="108" y="128"/>
                </a:cubicBezTo>
                <a:cubicBezTo>
                  <a:pt x="149" y="128"/>
                  <a:pt x="191" y="122"/>
                  <a:pt x="208" y="109"/>
                </a:cubicBezTo>
                <a:cubicBezTo>
                  <a:pt x="208" y="160"/>
                  <a:pt x="208" y="160"/>
                  <a:pt x="208" y="160"/>
                </a:cubicBezTo>
                <a:cubicBezTo>
                  <a:pt x="208" y="170"/>
                  <a:pt x="170" y="184"/>
                  <a:pt x="108" y="184"/>
                </a:cubicBezTo>
                <a:close/>
                <a:moveTo>
                  <a:pt x="108" y="120"/>
                </a:moveTo>
                <a:cubicBezTo>
                  <a:pt x="46" y="120"/>
                  <a:pt x="8" y="106"/>
                  <a:pt x="8" y="96"/>
                </a:cubicBezTo>
                <a:cubicBezTo>
                  <a:pt x="8" y="45"/>
                  <a:pt x="8" y="45"/>
                  <a:pt x="8" y="45"/>
                </a:cubicBezTo>
                <a:cubicBezTo>
                  <a:pt x="25" y="58"/>
                  <a:pt x="67" y="64"/>
                  <a:pt x="108" y="64"/>
                </a:cubicBezTo>
                <a:cubicBezTo>
                  <a:pt x="149" y="64"/>
                  <a:pt x="191" y="58"/>
                  <a:pt x="208" y="45"/>
                </a:cubicBezTo>
                <a:cubicBezTo>
                  <a:pt x="208" y="96"/>
                  <a:pt x="208" y="96"/>
                  <a:pt x="208" y="96"/>
                </a:cubicBezTo>
                <a:cubicBezTo>
                  <a:pt x="208" y="106"/>
                  <a:pt x="170" y="120"/>
                  <a:pt x="108" y="120"/>
                </a:cubicBezTo>
                <a:close/>
                <a:moveTo>
                  <a:pt x="108" y="56"/>
                </a:moveTo>
                <a:cubicBezTo>
                  <a:pt x="46" y="56"/>
                  <a:pt x="8" y="42"/>
                  <a:pt x="8" y="32"/>
                </a:cubicBezTo>
                <a:cubicBezTo>
                  <a:pt x="8" y="22"/>
                  <a:pt x="46" y="8"/>
                  <a:pt x="108" y="8"/>
                </a:cubicBezTo>
                <a:cubicBezTo>
                  <a:pt x="170" y="8"/>
                  <a:pt x="208" y="22"/>
                  <a:pt x="208" y="32"/>
                </a:cubicBezTo>
                <a:cubicBezTo>
                  <a:pt x="208" y="42"/>
                  <a:pt x="170" y="56"/>
                  <a:pt x="108" y="56"/>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898989"/>
              </a:solidFill>
              <a:effectLst/>
              <a:uLnTx/>
              <a:uFillTx/>
              <a:ea typeface="ＭＳ Ｐゴシック" panose="020B0600070205080204" pitchFamily="34" charset="-128"/>
            </a:endParaRPr>
          </a:p>
        </p:txBody>
      </p:sp>
      <p:sp>
        <p:nvSpPr>
          <p:cNvPr id="20" name="Google Shape;140;p20"/>
          <p:cNvSpPr txBox="1"/>
          <p:nvPr/>
        </p:nvSpPr>
        <p:spPr>
          <a:xfrm>
            <a:off x="5114717" y="3354175"/>
            <a:ext cx="1116090"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Company</a:t>
            </a:r>
            <a:endParaRPr sz="1400" b="1" dirty="0">
              <a:solidFill>
                <a:schemeClr val="accent1">
                  <a:lumMod val="75000"/>
                </a:schemeClr>
              </a:solidFill>
              <a:latin typeface="Century Gothic"/>
              <a:ea typeface="Comfortaa"/>
              <a:cs typeface="Comfortaa"/>
              <a:sym typeface="Comfortaa"/>
            </a:endParaRPr>
          </a:p>
        </p:txBody>
      </p:sp>
      <p:cxnSp>
        <p:nvCxnSpPr>
          <p:cNvPr id="21" name="Straight Arrow Connector 20"/>
          <p:cNvCxnSpPr/>
          <p:nvPr/>
        </p:nvCxnSpPr>
        <p:spPr>
          <a:xfrm>
            <a:off x="6294323" y="3057381"/>
            <a:ext cx="513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Freeform 66">
            <a:extLst>
              <a:ext uri="{FF2B5EF4-FFF2-40B4-BE49-F238E27FC236}">
                <a16:creationId xmlns:a16="http://schemas.microsoft.com/office/drawing/2014/main" id="{1910322A-2371-154F-8C4B-ECDAA08900BF}"/>
              </a:ext>
            </a:extLst>
          </p:cNvPr>
          <p:cNvSpPr>
            <a:spLocks noEditPoints="1"/>
          </p:cNvSpPr>
          <p:nvPr/>
        </p:nvSpPr>
        <p:spPr bwMode="auto">
          <a:xfrm>
            <a:off x="6898484" y="654633"/>
            <a:ext cx="418220" cy="488511"/>
          </a:xfrm>
          <a:custGeom>
            <a:avLst/>
            <a:gdLst>
              <a:gd name="T0" fmla="*/ 55 w 55"/>
              <a:gd name="T1" fmla="*/ 9 h 64"/>
              <a:gd name="T2" fmla="*/ 55 w 55"/>
              <a:gd name="T3" fmla="*/ 14 h 64"/>
              <a:gd name="T4" fmla="*/ 27 w 55"/>
              <a:gd name="T5" fmla="*/ 23 h 64"/>
              <a:gd name="T6" fmla="*/ 0 w 55"/>
              <a:gd name="T7" fmla="*/ 14 h 64"/>
              <a:gd name="T8" fmla="*/ 0 w 55"/>
              <a:gd name="T9" fmla="*/ 9 h 64"/>
              <a:gd name="T10" fmla="*/ 27 w 55"/>
              <a:gd name="T11" fmla="*/ 0 h 64"/>
              <a:gd name="T12" fmla="*/ 55 w 55"/>
              <a:gd name="T13" fmla="*/ 9 h 64"/>
              <a:gd name="T14" fmla="*/ 55 w 55"/>
              <a:gd name="T15" fmla="*/ 21 h 64"/>
              <a:gd name="T16" fmla="*/ 55 w 55"/>
              <a:gd name="T17" fmla="*/ 27 h 64"/>
              <a:gd name="T18" fmla="*/ 27 w 55"/>
              <a:gd name="T19" fmla="*/ 37 h 64"/>
              <a:gd name="T20" fmla="*/ 0 w 55"/>
              <a:gd name="T21" fmla="*/ 27 h 64"/>
              <a:gd name="T22" fmla="*/ 0 w 55"/>
              <a:gd name="T23" fmla="*/ 21 h 64"/>
              <a:gd name="T24" fmla="*/ 27 w 55"/>
              <a:gd name="T25" fmla="*/ 27 h 64"/>
              <a:gd name="T26" fmla="*/ 55 w 55"/>
              <a:gd name="T27" fmla="*/ 21 h 64"/>
              <a:gd name="T28" fmla="*/ 55 w 55"/>
              <a:gd name="T29" fmla="*/ 35 h 64"/>
              <a:gd name="T30" fmla="*/ 55 w 55"/>
              <a:gd name="T31" fmla="*/ 41 h 64"/>
              <a:gd name="T32" fmla="*/ 27 w 55"/>
              <a:gd name="T33" fmla="*/ 50 h 64"/>
              <a:gd name="T34" fmla="*/ 0 w 55"/>
              <a:gd name="T35" fmla="*/ 41 h 64"/>
              <a:gd name="T36" fmla="*/ 0 w 55"/>
              <a:gd name="T37" fmla="*/ 35 h 64"/>
              <a:gd name="T38" fmla="*/ 27 w 55"/>
              <a:gd name="T39" fmla="*/ 41 h 64"/>
              <a:gd name="T40" fmla="*/ 55 w 55"/>
              <a:gd name="T41" fmla="*/ 35 h 64"/>
              <a:gd name="T42" fmla="*/ 55 w 55"/>
              <a:gd name="T43" fmla="*/ 49 h 64"/>
              <a:gd name="T44" fmla="*/ 55 w 55"/>
              <a:gd name="T45" fmla="*/ 55 h 64"/>
              <a:gd name="T46" fmla="*/ 27 w 55"/>
              <a:gd name="T47" fmla="*/ 64 h 64"/>
              <a:gd name="T48" fmla="*/ 0 w 55"/>
              <a:gd name="T49" fmla="*/ 55 h 64"/>
              <a:gd name="T50" fmla="*/ 0 w 55"/>
              <a:gd name="T51" fmla="*/ 49 h 64"/>
              <a:gd name="T52" fmla="*/ 27 w 55"/>
              <a:gd name="T53" fmla="*/ 55 h 64"/>
              <a:gd name="T54" fmla="*/ 55 w 55"/>
              <a:gd name="T55" fmla="*/ 49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accent1">
              <a:lumMod val="50000"/>
            </a:schemeClr>
          </a:solidFill>
          <a:ln>
            <a:noFill/>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898989"/>
              </a:solidFill>
              <a:effectLst/>
              <a:uLnTx/>
              <a:uFillTx/>
              <a:ea typeface="ＭＳ Ｐゴシック" panose="020B0600070205080204" pitchFamily="34" charset="-128"/>
            </a:endParaRPr>
          </a:p>
        </p:txBody>
      </p:sp>
      <p:sp>
        <p:nvSpPr>
          <p:cNvPr id="25" name="Google Shape;140;p20"/>
          <p:cNvSpPr txBox="1"/>
          <p:nvPr/>
        </p:nvSpPr>
        <p:spPr>
          <a:xfrm>
            <a:off x="6712202" y="1143144"/>
            <a:ext cx="790784"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Outlet</a:t>
            </a:r>
            <a:endParaRPr sz="1400" b="1" dirty="0">
              <a:solidFill>
                <a:schemeClr val="accent1">
                  <a:lumMod val="75000"/>
                </a:schemeClr>
              </a:solidFill>
              <a:latin typeface="Century Gothic"/>
              <a:ea typeface="Comfortaa"/>
              <a:cs typeface="Comfortaa"/>
              <a:sym typeface="Comfortaa"/>
            </a:endParaRPr>
          </a:p>
        </p:txBody>
      </p:sp>
      <p:sp>
        <p:nvSpPr>
          <p:cNvPr id="26" name="Freeform 66">
            <a:extLst>
              <a:ext uri="{FF2B5EF4-FFF2-40B4-BE49-F238E27FC236}">
                <a16:creationId xmlns:a16="http://schemas.microsoft.com/office/drawing/2014/main" id="{1910322A-2371-154F-8C4B-ECDAA08900BF}"/>
              </a:ext>
            </a:extLst>
          </p:cNvPr>
          <p:cNvSpPr>
            <a:spLocks noEditPoints="1"/>
          </p:cNvSpPr>
          <p:nvPr/>
        </p:nvSpPr>
        <p:spPr bwMode="auto">
          <a:xfrm>
            <a:off x="6910423" y="1709927"/>
            <a:ext cx="418220" cy="488511"/>
          </a:xfrm>
          <a:custGeom>
            <a:avLst/>
            <a:gdLst>
              <a:gd name="T0" fmla="*/ 55 w 55"/>
              <a:gd name="T1" fmla="*/ 9 h 64"/>
              <a:gd name="T2" fmla="*/ 55 w 55"/>
              <a:gd name="T3" fmla="*/ 14 h 64"/>
              <a:gd name="T4" fmla="*/ 27 w 55"/>
              <a:gd name="T5" fmla="*/ 23 h 64"/>
              <a:gd name="T6" fmla="*/ 0 w 55"/>
              <a:gd name="T7" fmla="*/ 14 h 64"/>
              <a:gd name="T8" fmla="*/ 0 w 55"/>
              <a:gd name="T9" fmla="*/ 9 h 64"/>
              <a:gd name="T10" fmla="*/ 27 w 55"/>
              <a:gd name="T11" fmla="*/ 0 h 64"/>
              <a:gd name="T12" fmla="*/ 55 w 55"/>
              <a:gd name="T13" fmla="*/ 9 h 64"/>
              <a:gd name="T14" fmla="*/ 55 w 55"/>
              <a:gd name="T15" fmla="*/ 21 h 64"/>
              <a:gd name="T16" fmla="*/ 55 w 55"/>
              <a:gd name="T17" fmla="*/ 27 h 64"/>
              <a:gd name="T18" fmla="*/ 27 w 55"/>
              <a:gd name="T19" fmla="*/ 37 h 64"/>
              <a:gd name="T20" fmla="*/ 0 w 55"/>
              <a:gd name="T21" fmla="*/ 27 h 64"/>
              <a:gd name="T22" fmla="*/ 0 w 55"/>
              <a:gd name="T23" fmla="*/ 21 h 64"/>
              <a:gd name="T24" fmla="*/ 27 w 55"/>
              <a:gd name="T25" fmla="*/ 27 h 64"/>
              <a:gd name="T26" fmla="*/ 55 w 55"/>
              <a:gd name="T27" fmla="*/ 21 h 64"/>
              <a:gd name="T28" fmla="*/ 55 w 55"/>
              <a:gd name="T29" fmla="*/ 35 h 64"/>
              <a:gd name="T30" fmla="*/ 55 w 55"/>
              <a:gd name="T31" fmla="*/ 41 h 64"/>
              <a:gd name="T32" fmla="*/ 27 w 55"/>
              <a:gd name="T33" fmla="*/ 50 h 64"/>
              <a:gd name="T34" fmla="*/ 0 w 55"/>
              <a:gd name="T35" fmla="*/ 41 h 64"/>
              <a:gd name="T36" fmla="*/ 0 w 55"/>
              <a:gd name="T37" fmla="*/ 35 h 64"/>
              <a:gd name="T38" fmla="*/ 27 w 55"/>
              <a:gd name="T39" fmla="*/ 41 h 64"/>
              <a:gd name="T40" fmla="*/ 55 w 55"/>
              <a:gd name="T41" fmla="*/ 35 h 64"/>
              <a:gd name="T42" fmla="*/ 55 w 55"/>
              <a:gd name="T43" fmla="*/ 49 h 64"/>
              <a:gd name="T44" fmla="*/ 55 w 55"/>
              <a:gd name="T45" fmla="*/ 55 h 64"/>
              <a:gd name="T46" fmla="*/ 27 w 55"/>
              <a:gd name="T47" fmla="*/ 64 h 64"/>
              <a:gd name="T48" fmla="*/ 0 w 55"/>
              <a:gd name="T49" fmla="*/ 55 h 64"/>
              <a:gd name="T50" fmla="*/ 0 w 55"/>
              <a:gd name="T51" fmla="*/ 49 h 64"/>
              <a:gd name="T52" fmla="*/ 27 w 55"/>
              <a:gd name="T53" fmla="*/ 55 h 64"/>
              <a:gd name="T54" fmla="*/ 55 w 55"/>
              <a:gd name="T55" fmla="*/ 49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accent1">
              <a:lumMod val="50000"/>
            </a:schemeClr>
          </a:solidFill>
          <a:ln>
            <a:noFill/>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898989"/>
              </a:solidFill>
              <a:effectLst/>
              <a:uLnTx/>
              <a:uFillTx/>
              <a:ea typeface="ＭＳ Ｐゴシック" panose="020B0600070205080204" pitchFamily="34" charset="-128"/>
            </a:endParaRPr>
          </a:p>
        </p:txBody>
      </p:sp>
      <p:sp>
        <p:nvSpPr>
          <p:cNvPr id="27" name="Google Shape;140;p20"/>
          <p:cNvSpPr txBox="1"/>
          <p:nvPr/>
        </p:nvSpPr>
        <p:spPr>
          <a:xfrm>
            <a:off x="6724141" y="2198438"/>
            <a:ext cx="790784"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Outlet</a:t>
            </a:r>
            <a:endParaRPr sz="1400" b="1" dirty="0">
              <a:solidFill>
                <a:schemeClr val="accent1">
                  <a:lumMod val="75000"/>
                </a:schemeClr>
              </a:solidFill>
              <a:latin typeface="Century Gothic"/>
              <a:ea typeface="Comfortaa"/>
              <a:cs typeface="Comfortaa"/>
              <a:sym typeface="Comfortaa"/>
            </a:endParaRPr>
          </a:p>
        </p:txBody>
      </p:sp>
      <p:sp>
        <p:nvSpPr>
          <p:cNvPr id="28" name="Freeform 66">
            <a:extLst>
              <a:ext uri="{FF2B5EF4-FFF2-40B4-BE49-F238E27FC236}">
                <a16:creationId xmlns:a16="http://schemas.microsoft.com/office/drawing/2014/main" id="{1910322A-2371-154F-8C4B-ECDAA08900BF}"/>
              </a:ext>
            </a:extLst>
          </p:cNvPr>
          <p:cNvSpPr>
            <a:spLocks noEditPoints="1"/>
          </p:cNvSpPr>
          <p:nvPr/>
        </p:nvSpPr>
        <p:spPr bwMode="auto">
          <a:xfrm>
            <a:off x="6898153" y="3687978"/>
            <a:ext cx="418220" cy="488511"/>
          </a:xfrm>
          <a:custGeom>
            <a:avLst/>
            <a:gdLst>
              <a:gd name="T0" fmla="*/ 55 w 55"/>
              <a:gd name="T1" fmla="*/ 9 h 64"/>
              <a:gd name="T2" fmla="*/ 55 w 55"/>
              <a:gd name="T3" fmla="*/ 14 h 64"/>
              <a:gd name="T4" fmla="*/ 27 w 55"/>
              <a:gd name="T5" fmla="*/ 23 h 64"/>
              <a:gd name="T6" fmla="*/ 0 w 55"/>
              <a:gd name="T7" fmla="*/ 14 h 64"/>
              <a:gd name="T8" fmla="*/ 0 w 55"/>
              <a:gd name="T9" fmla="*/ 9 h 64"/>
              <a:gd name="T10" fmla="*/ 27 w 55"/>
              <a:gd name="T11" fmla="*/ 0 h 64"/>
              <a:gd name="T12" fmla="*/ 55 w 55"/>
              <a:gd name="T13" fmla="*/ 9 h 64"/>
              <a:gd name="T14" fmla="*/ 55 w 55"/>
              <a:gd name="T15" fmla="*/ 21 h 64"/>
              <a:gd name="T16" fmla="*/ 55 w 55"/>
              <a:gd name="T17" fmla="*/ 27 h 64"/>
              <a:gd name="T18" fmla="*/ 27 w 55"/>
              <a:gd name="T19" fmla="*/ 37 h 64"/>
              <a:gd name="T20" fmla="*/ 0 w 55"/>
              <a:gd name="T21" fmla="*/ 27 h 64"/>
              <a:gd name="T22" fmla="*/ 0 w 55"/>
              <a:gd name="T23" fmla="*/ 21 h 64"/>
              <a:gd name="T24" fmla="*/ 27 w 55"/>
              <a:gd name="T25" fmla="*/ 27 h 64"/>
              <a:gd name="T26" fmla="*/ 55 w 55"/>
              <a:gd name="T27" fmla="*/ 21 h 64"/>
              <a:gd name="T28" fmla="*/ 55 w 55"/>
              <a:gd name="T29" fmla="*/ 35 h 64"/>
              <a:gd name="T30" fmla="*/ 55 w 55"/>
              <a:gd name="T31" fmla="*/ 41 h 64"/>
              <a:gd name="T32" fmla="*/ 27 w 55"/>
              <a:gd name="T33" fmla="*/ 50 h 64"/>
              <a:gd name="T34" fmla="*/ 0 w 55"/>
              <a:gd name="T35" fmla="*/ 41 h 64"/>
              <a:gd name="T36" fmla="*/ 0 w 55"/>
              <a:gd name="T37" fmla="*/ 35 h 64"/>
              <a:gd name="T38" fmla="*/ 27 w 55"/>
              <a:gd name="T39" fmla="*/ 41 h 64"/>
              <a:gd name="T40" fmla="*/ 55 w 55"/>
              <a:gd name="T41" fmla="*/ 35 h 64"/>
              <a:gd name="T42" fmla="*/ 55 w 55"/>
              <a:gd name="T43" fmla="*/ 49 h 64"/>
              <a:gd name="T44" fmla="*/ 55 w 55"/>
              <a:gd name="T45" fmla="*/ 55 h 64"/>
              <a:gd name="T46" fmla="*/ 27 w 55"/>
              <a:gd name="T47" fmla="*/ 64 h 64"/>
              <a:gd name="T48" fmla="*/ 0 w 55"/>
              <a:gd name="T49" fmla="*/ 55 h 64"/>
              <a:gd name="T50" fmla="*/ 0 w 55"/>
              <a:gd name="T51" fmla="*/ 49 h 64"/>
              <a:gd name="T52" fmla="*/ 27 w 55"/>
              <a:gd name="T53" fmla="*/ 55 h 64"/>
              <a:gd name="T54" fmla="*/ 55 w 55"/>
              <a:gd name="T55" fmla="*/ 49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accent1">
              <a:lumMod val="50000"/>
            </a:schemeClr>
          </a:solidFill>
          <a:ln>
            <a:noFill/>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898989"/>
              </a:solidFill>
              <a:effectLst/>
              <a:uLnTx/>
              <a:uFillTx/>
              <a:ea typeface="ＭＳ Ｐゴシック" panose="020B0600070205080204" pitchFamily="34" charset="-128"/>
            </a:endParaRPr>
          </a:p>
        </p:txBody>
      </p:sp>
      <p:sp>
        <p:nvSpPr>
          <p:cNvPr id="29" name="Google Shape;140;p20"/>
          <p:cNvSpPr txBox="1"/>
          <p:nvPr/>
        </p:nvSpPr>
        <p:spPr>
          <a:xfrm>
            <a:off x="6711871" y="4176489"/>
            <a:ext cx="790784"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Outlet</a:t>
            </a:r>
            <a:endParaRPr sz="1400" b="1" dirty="0">
              <a:solidFill>
                <a:schemeClr val="accent1">
                  <a:lumMod val="75000"/>
                </a:schemeClr>
              </a:solidFill>
              <a:latin typeface="Century Gothic"/>
              <a:ea typeface="Comfortaa"/>
              <a:cs typeface="Comfortaa"/>
              <a:sym typeface="Comfortaa"/>
            </a:endParaRPr>
          </a:p>
        </p:txBody>
      </p:sp>
      <p:sp>
        <p:nvSpPr>
          <p:cNvPr id="30" name="Freeform 66">
            <a:extLst>
              <a:ext uri="{FF2B5EF4-FFF2-40B4-BE49-F238E27FC236}">
                <a16:creationId xmlns:a16="http://schemas.microsoft.com/office/drawing/2014/main" id="{1910322A-2371-154F-8C4B-ECDAA08900BF}"/>
              </a:ext>
            </a:extLst>
          </p:cNvPr>
          <p:cNvSpPr>
            <a:spLocks noEditPoints="1"/>
          </p:cNvSpPr>
          <p:nvPr/>
        </p:nvSpPr>
        <p:spPr bwMode="auto">
          <a:xfrm>
            <a:off x="6910092" y="4778441"/>
            <a:ext cx="418220" cy="488511"/>
          </a:xfrm>
          <a:custGeom>
            <a:avLst/>
            <a:gdLst>
              <a:gd name="T0" fmla="*/ 55 w 55"/>
              <a:gd name="T1" fmla="*/ 9 h 64"/>
              <a:gd name="T2" fmla="*/ 55 w 55"/>
              <a:gd name="T3" fmla="*/ 14 h 64"/>
              <a:gd name="T4" fmla="*/ 27 w 55"/>
              <a:gd name="T5" fmla="*/ 23 h 64"/>
              <a:gd name="T6" fmla="*/ 0 w 55"/>
              <a:gd name="T7" fmla="*/ 14 h 64"/>
              <a:gd name="T8" fmla="*/ 0 w 55"/>
              <a:gd name="T9" fmla="*/ 9 h 64"/>
              <a:gd name="T10" fmla="*/ 27 w 55"/>
              <a:gd name="T11" fmla="*/ 0 h 64"/>
              <a:gd name="T12" fmla="*/ 55 w 55"/>
              <a:gd name="T13" fmla="*/ 9 h 64"/>
              <a:gd name="T14" fmla="*/ 55 w 55"/>
              <a:gd name="T15" fmla="*/ 21 h 64"/>
              <a:gd name="T16" fmla="*/ 55 w 55"/>
              <a:gd name="T17" fmla="*/ 27 h 64"/>
              <a:gd name="T18" fmla="*/ 27 w 55"/>
              <a:gd name="T19" fmla="*/ 37 h 64"/>
              <a:gd name="T20" fmla="*/ 0 w 55"/>
              <a:gd name="T21" fmla="*/ 27 h 64"/>
              <a:gd name="T22" fmla="*/ 0 w 55"/>
              <a:gd name="T23" fmla="*/ 21 h 64"/>
              <a:gd name="T24" fmla="*/ 27 w 55"/>
              <a:gd name="T25" fmla="*/ 27 h 64"/>
              <a:gd name="T26" fmla="*/ 55 w 55"/>
              <a:gd name="T27" fmla="*/ 21 h 64"/>
              <a:gd name="T28" fmla="*/ 55 w 55"/>
              <a:gd name="T29" fmla="*/ 35 h 64"/>
              <a:gd name="T30" fmla="*/ 55 w 55"/>
              <a:gd name="T31" fmla="*/ 41 h 64"/>
              <a:gd name="T32" fmla="*/ 27 w 55"/>
              <a:gd name="T33" fmla="*/ 50 h 64"/>
              <a:gd name="T34" fmla="*/ 0 w 55"/>
              <a:gd name="T35" fmla="*/ 41 h 64"/>
              <a:gd name="T36" fmla="*/ 0 w 55"/>
              <a:gd name="T37" fmla="*/ 35 h 64"/>
              <a:gd name="T38" fmla="*/ 27 w 55"/>
              <a:gd name="T39" fmla="*/ 41 h 64"/>
              <a:gd name="T40" fmla="*/ 55 w 55"/>
              <a:gd name="T41" fmla="*/ 35 h 64"/>
              <a:gd name="T42" fmla="*/ 55 w 55"/>
              <a:gd name="T43" fmla="*/ 49 h 64"/>
              <a:gd name="T44" fmla="*/ 55 w 55"/>
              <a:gd name="T45" fmla="*/ 55 h 64"/>
              <a:gd name="T46" fmla="*/ 27 w 55"/>
              <a:gd name="T47" fmla="*/ 64 h 64"/>
              <a:gd name="T48" fmla="*/ 0 w 55"/>
              <a:gd name="T49" fmla="*/ 55 h 64"/>
              <a:gd name="T50" fmla="*/ 0 w 55"/>
              <a:gd name="T51" fmla="*/ 49 h 64"/>
              <a:gd name="T52" fmla="*/ 27 w 55"/>
              <a:gd name="T53" fmla="*/ 55 h 64"/>
              <a:gd name="T54" fmla="*/ 55 w 55"/>
              <a:gd name="T55" fmla="*/ 49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accent1">
              <a:lumMod val="50000"/>
            </a:schemeClr>
          </a:solidFill>
          <a:ln>
            <a:noFill/>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898989"/>
              </a:solidFill>
              <a:effectLst/>
              <a:uLnTx/>
              <a:uFillTx/>
              <a:ea typeface="ＭＳ Ｐゴシック" panose="020B0600070205080204" pitchFamily="34" charset="-128"/>
            </a:endParaRPr>
          </a:p>
        </p:txBody>
      </p:sp>
      <p:sp>
        <p:nvSpPr>
          <p:cNvPr id="31" name="Google Shape;140;p20"/>
          <p:cNvSpPr txBox="1"/>
          <p:nvPr/>
        </p:nvSpPr>
        <p:spPr>
          <a:xfrm>
            <a:off x="6723810" y="5266952"/>
            <a:ext cx="790784"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Outlet</a:t>
            </a:r>
            <a:endParaRPr sz="1400" b="1" dirty="0">
              <a:solidFill>
                <a:schemeClr val="accent1">
                  <a:lumMod val="75000"/>
                </a:schemeClr>
              </a:solidFill>
              <a:latin typeface="Century Gothic"/>
              <a:ea typeface="Comfortaa"/>
              <a:cs typeface="Comfortaa"/>
              <a:sym typeface="Comfortaa"/>
            </a:endParaRPr>
          </a:p>
        </p:txBody>
      </p:sp>
      <p:grpSp>
        <p:nvGrpSpPr>
          <p:cNvPr id="32" name="Group 31"/>
          <p:cNvGrpSpPr/>
          <p:nvPr/>
        </p:nvGrpSpPr>
        <p:grpSpPr>
          <a:xfrm>
            <a:off x="7640544" y="973687"/>
            <a:ext cx="320040" cy="4191000"/>
            <a:chOff x="2582038" y="512327"/>
            <a:chExt cx="320040" cy="4191000"/>
          </a:xfrm>
        </p:grpSpPr>
        <p:sp>
          <p:nvSpPr>
            <p:cNvPr id="33" name="Straight Connector 3"/>
            <p:cNvSpPr/>
            <p:nvPr/>
          </p:nvSpPr>
          <p:spPr>
            <a:xfrm rot="16200000">
              <a:off x="1694308" y="1400057"/>
              <a:ext cx="2095500" cy="320040"/>
            </a:xfrm>
            <a:custGeom>
              <a:avLst/>
              <a:gdLst/>
              <a:ahLst/>
              <a:cxnLst/>
              <a:rect l="0" t="0" r="0" b="0"/>
              <a:pathLst>
                <a:path>
                  <a:moveTo>
                    <a:pt x="0" y="0"/>
                  </a:moveTo>
                  <a:lnTo>
                    <a:pt x="0" y="161290"/>
                  </a:lnTo>
                  <a:lnTo>
                    <a:pt x="2095500" y="161290"/>
                  </a:lnTo>
                  <a:lnTo>
                    <a:pt x="2095500" y="320040"/>
                  </a:lnTo>
                </a:path>
              </a:pathLst>
            </a:custGeom>
            <a:ln/>
          </p:spPr>
          <p:style>
            <a:lnRef idx="1">
              <a:schemeClr val="accent5"/>
            </a:lnRef>
            <a:fillRef idx="0">
              <a:schemeClr val="accent5"/>
            </a:fillRef>
            <a:effectRef idx="0">
              <a:schemeClr val="accent5"/>
            </a:effectRef>
            <a:fontRef idx="minor">
              <a:schemeClr val="tx1"/>
            </a:fontRef>
          </p:style>
          <p:txBody>
            <a:bodyPr/>
            <a:lstStyle/>
            <a:p>
              <a:endParaRPr lang="en-US"/>
            </a:p>
          </p:txBody>
        </p:sp>
        <p:sp>
          <p:nvSpPr>
            <p:cNvPr id="34" name="Straight Connector 4"/>
            <p:cNvSpPr/>
            <p:nvPr/>
          </p:nvSpPr>
          <p:spPr>
            <a:xfrm rot="16200000">
              <a:off x="1694308" y="3495557"/>
              <a:ext cx="2095500" cy="320040"/>
            </a:xfrm>
            <a:custGeom>
              <a:avLst/>
              <a:gdLst/>
              <a:ahLst/>
              <a:cxnLst/>
              <a:rect l="0" t="0" r="0" b="0"/>
              <a:pathLst>
                <a:path>
                  <a:moveTo>
                    <a:pt x="2095500" y="0"/>
                  </a:moveTo>
                  <a:lnTo>
                    <a:pt x="2095500" y="161290"/>
                  </a:lnTo>
                  <a:lnTo>
                    <a:pt x="0" y="161290"/>
                  </a:lnTo>
                  <a:lnTo>
                    <a:pt x="0" y="320040"/>
                  </a:lnTo>
                </a:path>
              </a:pathLst>
            </a:custGeom>
            <a:ln/>
          </p:spPr>
          <p:style>
            <a:lnRef idx="1">
              <a:schemeClr val="accent5"/>
            </a:lnRef>
            <a:fillRef idx="0">
              <a:schemeClr val="accent5"/>
            </a:fillRef>
            <a:effectRef idx="0">
              <a:schemeClr val="accent5"/>
            </a:effectRef>
            <a:fontRef idx="minor">
              <a:schemeClr val="tx1"/>
            </a:fontRef>
          </p:style>
          <p:txBody>
            <a:bodyPr/>
            <a:lstStyle/>
            <a:p>
              <a:endParaRPr lang="en-US"/>
            </a:p>
          </p:txBody>
        </p:sp>
      </p:grpSp>
      <p:sp>
        <p:nvSpPr>
          <p:cNvPr id="35" name="Google Shape;140;p20"/>
          <p:cNvSpPr txBox="1"/>
          <p:nvPr/>
        </p:nvSpPr>
        <p:spPr>
          <a:xfrm>
            <a:off x="7730505" y="2837187"/>
            <a:ext cx="912261"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API</a:t>
            </a:r>
            <a:endParaRPr sz="1400" b="1" dirty="0">
              <a:solidFill>
                <a:schemeClr val="accent1">
                  <a:lumMod val="75000"/>
                </a:schemeClr>
              </a:solidFill>
              <a:latin typeface="Century Gothic"/>
              <a:ea typeface="Comfortaa"/>
              <a:cs typeface="Comfortaa"/>
              <a:sym typeface="Comfortaa"/>
            </a:endParaRPr>
          </a:p>
        </p:txBody>
      </p:sp>
      <p:sp>
        <p:nvSpPr>
          <p:cNvPr id="36" name="Freeform 10">
            <a:extLst>
              <a:ext uri="{FF2B5EF4-FFF2-40B4-BE49-F238E27FC236}">
                <a16:creationId xmlns:a16="http://schemas.microsoft.com/office/drawing/2014/main" id="{4085E55E-E7F2-CE4E-9221-5448229D481C}"/>
              </a:ext>
            </a:extLst>
          </p:cNvPr>
          <p:cNvSpPr>
            <a:spLocks noEditPoints="1"/>
          </p:cNvSpPr>
          <p:nvPr/>
        </p:nvSpPr>
        <p:spPr bwMode="auto">
          <a:xfrm>
            <a:off x="8446185" y="2893352"/>
            <a:ext cx="347037" cy="351666"/>
          </a:xfrm>
          <a:custGeom>
            <a:avLst/>
            <a:gdLst>
              <a:gd name="T0" fmla="*/ 21 w 35"/>
              <a:gd name="T1" fmla="*/ 18 h 35"/>
              <a:gd name="T2" fmla="*/ 4 w 35"/>
              <a:gd name="T3" fmla="*/ 35 h 35"/>
              <a:gd name="T4" fmla="*/ 3 w 35"/>
              <a:gd name="T5" fmla="*/ 35 h 35"/>
              <a:gd name="T6" fmla="*/ 2 w 35"/>
              <a:gd name="T7" fmla="*/ 35 h 35"/>
              <a:gd name="T8" fmla="*/ 1 w 35"/>
              <a:gd name="T9" fmla="*/ 33 h 35"/>
              <a:gd name="T10" fmla="*/ 0 w 35"/>
              <a:gd name="T11" fmla="*/ 32 h 35"/>
              <a:gd name="T12" fmla="*/ 1 w 35"/>
              <a:gd name="T13" fmla="*/ 31 h 35"/>
              <a:gd name="T14" fmla="*/ 15 w 35"/>
              <a:gd name="T15" fmla="*/ 17 h 35"/>
              <a:gd name="T16" fmla="*/ 1 w 35"/>
              <a:gd name="T17" fmla="*/ 3 h 35"/>
              <a:gd name="T18" fmla="*/ 0 w 35"/>
              <a:gd name="T19" fmla="*/ 3 h 35"/>
              <a:gd name="T20" fmla="*/ 1 w 35"/>
              <a:gd name="T21" fmla="*/ 2 h 35"/>
              <a:gd name="T22" fmla="*/ 2 w 35"/>
              <a:gd name="T23" fmla="*/ 0 h 35"/>
              <a:gd name="T24" fmla="*/ 3 w 35"/>
              <a:gd name="T25" fmla="*/ 0 h 35"/>
              <a:gd name="T26" fmla="*/ 4 w 35"/>
              <a:gd name="T27" fmla="*/ 0 h 35"/>
              <a:gd name="T28" fmla="*/ 21 w 35"/>
              <a:gd name="T29" fmla="*/ 17 h 35"/>
              <a:gd name="T30" fmla="*/ 21 w 35"/>
              <a:gd name="T31" fmla="*/ 17 h 35"/>
              <a:gd name="T32" fmla="*/ 21 w 35"/>
              <a:gd name="T33" fmla="*/ 18 h 35"/>
              <a:gd name="T34" fmla="*/ 34 w 35"/>
              <a:gd name="T35" fmla="*/ 18 h 35"/>
              <a:gd name="T36" fmla="*/ 18 w 35"/>
              <a:gd name="T37" fmla="*/ 35 h 35"/>
              <a:gd name="T38" fmla="*/ 17 w 35"/>
              <a:gd name="T39" fmla="*/ 35 h 35"/>
              <a:gd name="T40" fmla="*/ 16 w 35"/>
              <a:gd name="T41" fmla="*/ 35 h 35"/>
              <a:gd name="T42" fmla="*/ 14 w 35"/>
              <a:gd name="T43" fmla="*/ 33 h 35"/>
              <a:gd name="T44" fmla="*/ 14 w 35"/>
              <a:gd name="T45" fmla="*/ 32 h 35"/>
              <a:gd name="T46" fmla="*/ 14 w 35"/>
              <a:gd name="T47" fmla="*/ 31 h 35"/>
              <a:gd name="T48" fmla="*/ 28 w 35"/>
              <a:gd name="T49" fmla="*/ 17 h 35"/>
              <a:gd name="T50" fmla="*/ 14 w 35"/>
              <a:gd name="T51" fmla="*/ 3 h 35"/>
              <a:gd name="T52" fmla="*/ 14 w 35"/>
              <a:gd name="T53" fmla="*/ 3 h 35"/>
              <a:gd name="T54" fmla="*/ 14 w 35"/>
              <a:gd name="T55" fmla="*/ 2 h 35"/>
              <a:gd name="T56" fmla="*/ 16 w 35"/>
              <a:gd name="T57" fmla="*/ 0 h 35"/>
              <a:gd name="T58" fmla="*/ 17 w 35"/>
              <a:gd name="T59" fmla="*/ 0 h 35"/>
              <a:gd name="T60" fmla="*/ 18 w 35"/>
              <a:gd name="T61" fmla="*/ 0 h 35"/>
              <a:gd name="T62" fmla="*/ 34 w 35"/>
              <a:gd name="T63" fmla="*/ 17 h 35"/>
              <a:gd name="T64" fmla="*/ 35 w 35"/>
              <a:gd name="T65" fmla="*/ 17 h 35"/>
              <a:gd name="T66" fmla="*/ 34 w 35"/>
              <a:gd name="T67" fmla="*/ 18 h 3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5" h="35">
                <a:moveTo>
                  <a:pt x="21" y="18"/>
                </a:moveTo>
                <a:cubicBezTo>
                  <a:pt x="4" y="35"/>
                  <a:pt x="4" y="35"/>
                  <a:pt x="4" y="35"/>
                </a:cubicBezTo>
                <a:cubicBezTo>
                  <a:pt x="4" y="35"/>
                  <a:pt x="3" y="35"/>
                  <a:pt x="3" y="35"/>
                </a:cubicBezTo>
                <a:cubicBezTo>
                  <a:pt x="3" y="35"/>
                  <a:pt x="3" y="35"/>
                  <a:pt x="2" y="35"/>
                </a:cubicBezTo>
                <a:cubicBezTo>
                  <a:pt x="1" y="33"/>
                  <a:pt x="1" y="33"/>
                  <a:pt x="1" y="33"/>
                </a:cubicBezTo>
                <a:cubicBezTo>
                  <a:pt x="0" y="33"/>
                  <a:pt x="0" y="33"/>
                  <a:pt x="0" y="32"/>
                </a:cubicBezTo>
                <a:cubicBezTo>
                  <a:pt x="0" y="32"/>
                  <a:pt x="0" y="32"/>
                  <a:pt x="1" y="31"/>
                </a:cubicBezTo>
                <a:cubicBezTo>
                  <a:pt x="15" y="17"/>
                  <a:pt x="15" y="17"/>
                  <a:pt x="15" y="17"/>
                </a:cubicBezTo>
                <a:cubicBezTo>
                  <a:pt x="1" y="3"/>
                  <a:pt x="1" y="3"/>
                  <a:pt x="1" y="3"/>
                </a:cubicBezTo>
                <a:cubicBezTo>
                  <a:pt x="0" y="3"/>
                  <a:pt x="0" y="3"/>
                  <a:pt x="0" y="3"/>
                </a:cubicBezTo>
                <a:cubicBezTo>
                  <a:pt x="0" y="2"/>
                  <a:pt x="0" y="2"/>
                  <a:pt x="1" y="2"/>
                </a:cubicBezTo>
                <a:cubicBezTo>
                  <a:pt x="2" y="0"/>
                  <a:pt x="2" y="0"/>
                  <a:pt x="2" y="0"/>
                </a:cubicBezTo>
                <a:cubicBezTo>
                  <a:pt x="3" y="0"/>
                  <a:pt x="3" y="0"/>
                  <a:pt x="3" y="0"/>
                </a:cubicBezTo>
                <a:cubicBezTo>
                  <a:pt x="3" y="0"/>
                  <a:pt x="4" y="0"/>
                  <a:pt x="4" y="0"/>
                </a:cubicBezTo>
                <a:cubicBezTo>
                  <a:pt x="21" y="17"/>
                  <a:pt x="21" y="17"/>
                  <a:pt x="21" y="17"/>
                </a:cubicBezTo>
                <a:cubicBezTo>
                  <a:pt x="21" y="17"/>
                  <a:pt x="21" y="17"/>
                  <a:pt x="21" y="17"/>
                </a:cubicBezTo>
                <a:cubicBezTo>
                  <a:pt x="21" y="18"/>
                  <a:pt x="21" y="18"/>
                  <a:pt x="21" y="18"/>
                </a:cubicBezTo>
                <a:close/>
                <a:moveTo>
                  <a:pt x="34" y="18"/>
                </a:moveTo>
                <a:cubicBezTo>
                  <a:pt x="18" y="35"/>
                  <a:pt x="18" y="35"/>
                  <a:pt x="18" y="35"/>
                </a:cubicBezTo>
                <a:cubicBezTo>
                  <a:pt x="18" y="35"/>
                  <a:pt x="17" y="35"/>
                  <a:pt x="17" y="35"/>
                </a:cubicBezTo>
                <a:cubicBezTo>
                  <a:pt x="17" y="35"/>
                  <a:pt x="16" y="35"/>
                  <a:pt x="16" y="35"/>
                </a:cubicBezTo>
                <a:cubicBezTo>
                  <a:pt x="14" y="33"/>
                  <a:pt x="14" y="33"/>
                  <a:pt x="14" y="33"/>
                </a:cubicBezTo>
                <a:cubicBezTo>
                  <a:pt x="14" y="33"/>
                  <a:pt x="14" y="33"/>
                  <a:pt x="14" y="32"/>
                </a:cubicBezTo>
                <a:cubicBezTo>
                  <a:pt x="14" y="32"/>
                  <a:pt x="14" y="32"/>
                  <a:pt x="14" y="31"/>
                </a:cubicBezTo>
                <a:cubicBezTo>
                  <a:pt x="28" y="17"/>
                  <a:pt x="28" y="17"/>
                  <a:pt x="28" y="17"/>
                </a:cubicBezTo>
                <a:cubicBezTo>
                  <a:pt x="14" y="3"/>
                  <a:pt x="14" y="3"/>
                  <a:pt x="14" y="3"/>
                </a:cubicBezTo>
                <a:cubicBezTo>
                  <a:pt x="14" y="3"/>
                  <a:pt x="14" y="3"/>
                  <a:pt x="14" y="3"/>
                </a:cubicBezTo>
                <a:cubicBezTo>
                  <a:pt x="14" y="2"/>
                  <a:pt x="14" y="2"/>
                  <a:pt x="14" y="2"/>
                </a:cubicBezTo>
                <a:cubicBezTo>
                  <a:pt x="16" y="0"/>
                  <a:pt x="16" y="0"/>
                  <a:pt x="16" y="0"/>
                </a:cubicBezTo>
                <a:cubicBezTo>
                  <a:pt x="16" y="0"/>
                  <a:pt x="17" y="0"/>
                  <a:pt x="17" y="0"/>
                </a:cubicBezTo>
                <a:cubicBezTo>
                  <a:pt x="17" y="0"/>
                  <a:pt x="18" y="0"/>
                  <a:pt x="18" y="0"/>
                </a:cubicBezTo>
                <a:cubicBezTo>
                  <a:pt x="34" y="17"/>
                  <a:pt x="34" y="17"/>
                  <a:pt x="34" y="17"/>
                </a:cubicBezTo>
                <a:cubicBezTo>
                  <a:pt x="35" y="17"/>
                  <a:pt x="35" y="17"/>
                  <a:pt x="35" y="17"/>
                </a:cubicBezTo>
                <a:cubicBezTo>
                  <a:pt x="35" y="18"/>
                  <a:pt x="35" y="18"/>
                  <a:pt x="34" y="18"/>
                </a:cubicBezTo>
                <a:close/>
              </a:path>
            </a:pathLst>
          </a:custGeom>
          <a:solidFill>
            <a:schemeClr val="accent1">
              <a:lumMod val="50000"/>
            </a:schemeClr>
          </a:solidFill>
          <a:ln>
            <a:noFill/>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898989"/>
              </a:solidFill>
              <a:effectLst/>
              <a:uLnTx/>
              <a:uFillTx/>
              <a:ea typeface="ＭＳ Ｐゴシック" panose="020B0600070205080204" pitchFamily="34" charset="-128"/>
            </a:endParaRPr>
          </a:p>
        </p:txBody>
      </p:sp>
      <p:grpSp>
        <p:nvGrpSpPr>
          <p:cNvPr id="37" name="Группа 510"/>
          <p:cNvGrpSpPr/>
          <p:nvPr/>
        </p:nvGrpSpPr>
        <p:grpSpPr>
          <a:xfrm>
            <a:off x="9128367" y="2662435"/>
            <a:ext cx="632619" cy="632619"/>
            <a:chOff x="3646586" y="3622389"/>
            <a:chExt cx="302560" cy="302560"/>
          </a:xfrm>
          <a:solidFill>
            <a:schemeClr val="accent1">
              <a:lumMod val="50000"/>
            </a:schemeClr>
          </a:solidFill>
        </p:grpSpPr>
        <p:sp>
          <p:nvSpPr>
            <p:cNvPr id="38" name="Freeform 225"/>
            <p:cNvSpPr>
              <a:spLocks noEditPoints="1"/>
            </p:cNvSpPr>
            <p:nvPr/>
          </p:nvSpPr>
          <p:spPr bwMode="auto">
            <a:xfrm>
              <a:off x="3646586" y="3660385"/>
              <a:ext cx="264564" cy="264564"/>
            </a:xfrm>
            <a:custGeom>
              <a:avLst/>
              <a:gdLst>
                <a:gd name="T0" fmla="*/ 112 w 224"/>
                <a:gd name="T1" fmla="*/ 224 h 224"/>
                <a:gd name="T2" fmla="*/ 33 w 224"/>
                <a:gd name="T3" fmla="*/ 192 h 224"/>
                <a:gd name="T4" fmla="*/ 0 w 224"/>
                <a:gd name="T5" fmla="*/ 112 h 224"/>
                <a:gd name="T6" fmla="*/ 32 w 224"/>
                <a:gd name="T7" fmla="*/ 33 h 224"/>
                <a:gd name="T8" fmla="*/ 112 w 224"/>
                <a:gd name="T9" fmla="*/ 0 h 224"/>
                <a:gd name="T10" fmla="*/ 116 w 224"/>
                <a:gd name="T11" fmla="*/ 0 h 224"/>
                <a:gd name="T12" fmla="*/ 116 w 224"/>
                <a:gd name="T13" fmla="*/ 108 h 224"/>
                <a:gd name="T14" fmla="*/ 224 w 224"/>
                <a:gd name="T15" fmla="*/ 108 h 224"/>
                <a:gd name="T16" fmla="*/ 224 w 224"/>
                <a:gd name="T17" fmla="*/ 112 h 224"/>
                <a:gd name="T18" fmla="*/ 191 w 224"/>
                <a:gd name="T19" fmla="*/ 192 h 224"/>
                <a:gd name="T20" fmla="*/ 112 w 224"/>
                <a:gd name="T21" fmla="*/ 224 h 224"/>
                <a:gd name="T22" fmla="*/ 112 w 224"/>
                <a:gd name="T23" fmla="*/ 224 h 224"/>
                <a:gd name="T24" fmla="*/ 108 w 224"/>
                <a:gd name="T25" fmla="*/ 8 h 224"/>
                <a:gd name="T26" fmla="*/ 38 w 224"/>
                <a:gd name="T27" fmla="*/ 39 h 224"/>
                <a:gd name="T28" fmla="*/ 8 w 224"/>
                <a:gd name="T29" fmla="*/ 112 h 224"/>
                <a:gd name="T30" fmla="*/ 38 w 224"/>
                <a:gd name="T31" fmla="*/ 186 h 224"/>
                <a:gd name="T32" fmla="*/ 112 w 224"/>
                <a:gd name="T33" fmla="*/ 216 h 224"/>
                <a:gd name="T34" fmla="*/ 112 w 224"/>
                <a:gd name="T35" fmla="*/ 216 h 224"/>
                <a:gd name="T36" fmla="*/ 112 w 224"/>
                <a:gd name="T37" fmla="*/ 216 h 224"/>
                <a:gd name="T38" fmla="*/ 185 w 224"/>
                <a:gd name="T39" fmla="*/ 186 h 224"/>
                <a:gd name="T40" fmla="*/ 216 w 224"/>
                <a:gd name="T41" fmla="*/ 116 h 224"/>
                <a:gd name="T42" fmla="*/ 108 w 224"/>
                <a:gd name="T43" fmla="*/ 116 h 224"/>
                <a:gd name="T44" fmla="*/ 108 w 224"/>
                <a:gd name="T45" fmla="*/ 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224">
                  <a:moveTo>
                    <a:pt x="112" y="224"/>
                  </a:moveTo>
                  <a:cubicBezTo>
                    <a:pt x="82" y="224"/>
                    <a:pt x="54" y="213"/>
                    <a:pt x="33" y="192"/>
                  </a:cubicBezTo>
                  <a:cubicBezTo>
                    <a:pt x="11" y="170"/>
                    <a:pt x="0" y="142"/>
                    <a:pt x="0" y="112"/>
                  </a:cubicBezTo>
                  <a:cubicBezTo>
                    <a:pt x="0" y="82"/>
                    <a:pt x="11" y="54"/>
                    <a:pt x="32" y="33"/>
                  </a:cubicBezTo>
                  <a:cubicBezTo>
                    <a:pt x="53" y="12"/>
                    <a:pt x="82" y="0"/>
                    <a:pt x="112" y="0"/>
                  </a:cubicBezTo>
                  <a:cubicBezTo>
                    <a:pt x="116" y="0"/>
                    <a:pt x="116" y="0"/>
                    <a:pt x="116" y="0"/>
                  </a:cubicBezTo>
                  <a:cubicBezTo>
                    <a:pt x="116" y="108"/>
                    <a:pt x="116" y="108"/>
                    <a:pt x="116" y="108"/>
                  </a:cubicBezTo>
                  <a:cubicBezTo>
                    <a:pt x="224" y="108"/>
                    <a:pt x="224" y="108"/>
                    <a:pt x="224" y="108"/>
                  </a:cubicBezTo>
                  <a:cubicBezTo>
                    <a:pt x="224" y="112"/>
                    <a:pt x="224" y="112"/>
                    <a:pt x="224" y="112"/>
                  </a:cubicBezTo>
                  <a:cubicBezTo>
                    <a:pt x="224" y="142"/>
                    <a:pt x="212" y="170"/>
                    <a:pt x="191" y="192"/>
                  </a:cubicBezTo>
                  <a:cubicBezTo>
                    <a:pt x="170" y="213"/>
                    <a:pt x="142" y="224"/>
                    <a:pt x="112" y="224"/>
                  </a:cubicBezTo>
                  <a:cubicBezTo>
                    <a:pt x="112" y="224"/>
                    <a:pt x="112" y="224"/>
                    <a:pt x="112" y="224"/>
                  </a:cubicBezTo>
                  <a:close/>
                  <a:moveTo>
                    <a:pt x="108" y="8"/>
                  </a:moveTo>
                  <a:cubicBezTo>
                    <a:pt x="81" y="9"/>
                    <a:pt x="57" y="20"/>
                    <a:pt x="38" y="39"/>
                  </a:cubicBezTo>
                  <a:cubicBezTo>
                    <a:pt x="18" y="58"/>
                    <a:pt x="8" y="84"/>
                    <a:pt x="8" y="112"/>
                  </a:cubicBezTo>
                  <a:cubicBezTo>
                    <a:pt x="8" y="140"/>
                    <a:pt x="19" y="166"/>
                    <a:pt x="38" y="186"/>
                  </a:cubicBezTo>
                  <a:cubicBezTo>
                    <a:pt x="58" y="205"/>
                    <a:pt x="84" y="216"/>
                    <a:pt x="112" y="216"/>
                  </a:cubicBezTo>
                  <a:cubicBezTo>
                    <a:pt x="112" y="216"/>
                    <a:pt x="112" y="216"/>
                    <a:pt x="112" y="216"/>
                  </a:cubicBezTo>
                  <a:cubicBezTo>
                    <a:pt x="112" y="216"/>
                    <a:pt x="112" y="216"/>
                    <a:pt x="112" y="216"/>
                  </a:cubicBezTo>
                  <a:cubicBezTo>
                    <a:pt x="139" y="216"/>
                    <a:pt x="166" y="205"/>
                    <a:pt x="185" y="186"/>
                  </a:cubicBezTo>
                  <a:cubicBezTo>
                    <a:pt x="204" y="167"/>
                    <a:pt x="215" y="143"/>
                    <a:pt x="216" y="116"/>
                  </a:cubicBezTo>
                  <a:cubicBezTo>
                    <a:pt x="108" y="116"/>
                    <a:pt x="108" y="116"/>
                    <a:pt x="108" y="116"/>
                  </a:cubicBezTo>
                  <a:lnTo>
                    <a:pt x="10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39" name="Freeform 226"/>
            <p:cNvSpPr>
              <a:spLocks noEditPoints="1"/>
            </p:cNvSpPr>
            <p:nvPr/>
          </p:nvSpPr>
          <p:spPr bwMode="auto">
            <a:xfrm>
              <a:off x="3812642" y="3622389"/>
              <a:ext cx="136504" cy="136504"/>
            </a:xfrm>
            <a:custGeom>
              <a:avLst/>
              <a:gdLst>
                <a:gd name="T0" fmla="*/ 116 w 116"/>
                <a:gd name="T1" fmla="*/ 116 h 116"/>
                <a:gd name="T2" fmla="*/ 0 w 116"/>
                <a:gd name="T3" fmla="*/ 116 h 116"/>
                <a:gd name="T4" fmla="*/ 0 w 116"/>
                <a:gd name="T5" fmla="*/ 0 h 116"/>
                <a:gd name="T6" fmla="*/ 4 w 116"/>
                <a:gd name="T7" fmla="*/ 0 h 116"/>
                <a:gd name="T8" fmla="*/ 83 w 116"/>
                <a:gd name="T9" fmla="*/ 33 h 116"/>
                <a:gd name="T10" fmla="*/ 116 w 116"/>
                <a:gd name="T11" fmla="*/ 112 h 116"/>
                <a:gd name="T12" fmla="*/ 116 w 116"/>
                <a:gd name="T13" fmla="*/ 116 h 116"/>
                <a:gd name="T14" fmla="*/ 8 w 116"/>
                <a:gd name="T15" fmla="*/ 108 h 116"/>
                <a:gd name="T16" fmla="*/ 108 w 116"/>
                <a:gd name="T17" fmla="*/ 108 h 116"/>
                <a:gd name="T18" fmla="*/ 77 w 116"/>
                <a:gd name="T19" fmla="*/ 39 h 116"/>
                <a:gd name="T20" fmla="*/ 8 w 116"/>
                <a:gd name="T21" fmla="*/ 8 h 116"/>
                <a:gd name="T22" fmla="*/ 8 w 116"/>
                <a:gd name="T23" fmla="*/ 10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16">
                  <a:moveTo>
                    <a:pt x="116" y="116"/>
                  </a:moveTo>
                  <a:cubicBezTo>
                    <a:pt x="0" y="116"/>
                    <a:pt x="0" y="116"/>
                    <a:pt x="0" y="116"/>
                  </a:cubicBezTo>
                  <a:cubicBezTo>
                    <a:pt x="0" y="0"/>
                    <a:pt x="0" y="0"/>
                    <a:pt x="0" y="0"/>
                  </a:cubicBezTo>
                  <a:cubicBezTo>
                    <a:pt x="4" y="0"/>
                    <a:pt x="4" y="0"/>
                    <a:pt x="4" y="0"/>
                  </a:cubicBezTo>
                  <a:cubicBezTo>
                    <a:pt x="34" y="0"/>
                    <a:pt x="62" y="12"/>
                    <a:pt x="83" y="33"/>
                  </a:cubicBezTo>
                  <a:cubicBezTo>
                    <a:pt x="104" y="54"/>
                    <a:pt x="116" y="82"/>
                    <a:pt x="116" y="112"/>
                  </a:cubicBezTo>
                  <a:lnTo>
                    <a:pt x="116" y="116"/>
                  </a:lnTo>
                  <a:close/>
                  <a:moveTo>
                    <a:pt x="8" y="108"/>
                  </a:moveTo>
                  <a:cubicBezTo>
                    <a:pt x="108" y="108"/>
                    <a:pt x="108" y="108"/>
                    <a:pt x="108" y="108"/>
                  </a:cubicBezTo>
                  <a:cubicBezTo>
                    <a:pt x="107" y="82"/>
                    <a:pt x="96" y="57"/>
                    <a:pt x="77" y="39"/>
                  </a:cubicBezTo>
                  <a:cubicBezTo>
                    <a:pt x="59" y="20"/>
                    <a:pt x="34" y="9"/>
                    <a:pt x="8" y="8"/>
                  </a:cubicBezTo>
                  <a:lnTo>
                    <a:pt x="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prstClr val="black"/>
                </a:solidFill>
                <a:effectLst/>
                <a:uLnTx/>
                <a:uFillTx/>
                <a:latin typeface="Calibri Light"/>
                <a:ea typeface="+mn-ea"/>
                <a:cs typeface="+mn-cs"/>
              </a:endParaRPr>
            </a:p>
          </p:txBody>
        </p:sp>
      </p:grpSp>
      <p:sp>
        <p:nvSpPr>
          <p:cNvPr id="40" name="Google Shape;140;p20"/>
          <p:cNvSpPr txBox="1"/>
          <p:nvPr/>
        </p:nvSpPr>
        <p:spPr>
          <a:xfrm>
            <a:off x="8841746" y="3295054"/>
            <a:ext cx="1267650" cy="463997"/>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lumMod val="75000"/>
                  </a:schemeClr>
                </a:solidFill>
                <a:effectLst/>
                <a:uLnTx/>
                <a:uFillTx/>
                <a:latin typeface="Century Gothic"/>
                <a:ea typeface="Comfortaa"/>
                <a:cs typeface="Comfortaa"/>
                <a:sym typeface="Comfortaa"/>
              </a:rPr>
              <a:t>Reporting</a:t>
            </a:r>
            <a:endParaRPr kumimoji="0" sz="1400" b="1" i="0" u="none" strike="noStrike" kern="1200" cap="none" spc="0" normalizeH="0" baseline="0" noProof="0" dirty="0">
              <a:ln>
                <a:noFill/>
              </a:ln>
              <a:solidFill>
                <a:schemeClr val="accent1">
                  <a:lumMod val="75000"/>
                </a:schemeClr>
              </a:solidFill>
              <a:effectLst/>
              <a:uLnTx/>
              <a:uFillTx/>
              <a:latin typeface="Century Gothic"/>
              <a:ea typeface="Comfortaa"/>
              <a:cs typeface="Comfortaa"/>
              <a:sym typeface="Comfortaa"/>
            </a:endParaRPr>
          </a:p>
        </p:txBody>
      </p:sp>
      <p:sp>
        <p:nvSpPr>
          <p:cNvPr id="42" name="Google Shape;140;p20"/>
          <p:cNvSpPr txBox="1"/>
          <p:nvPr/>
        </p:nvSpPr>
        <p:spPr>
          <a:xfrm rot="16200000">
            <a:off x="7363377" y="5710491"/>
            <a:ext cx="1397972" cy="756362"/>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60000"/>
                    <a:lumOff val="40000"/>
                  </a:schemeClr>
                </a:solidFill>
                <a:latin typeface="Century Gothic"/>
                <a:ea typeface="Comfortaa"/>
                <a:cs typeface="Comfortaa"/>
                <a:sym typeface="Comfortaa"/>
              </a:rPr>
              <a:t>Daily Transactions</a:t>
            </a:r>
            <a:endParaRPr sz="1400" b="1" dirty="0">
              <a:solidFill>
                <a:schemeClr val="accent1">
                  <a:lumMod val="60000"/>
                  <a:lumOff val="40000"/>
                </a:schemeClr>
              </a:solidFill>
              <a:latin typeface="Century Gothic"/>
              <a:ea typeface="Comfortaa"/>
              <a:cs typeface="Comfortaa"/>
              <a:sym typeface="Comfortaa"/>
            </a:endParaRPr>
          </a:p>
        </p:txBody>
      </p:sp>
      <p:sp>
        <p:nvSpPr>
          <p:cNvPr id="43" name="Freeform 95">
            <a:extLst>
              <a:ext uri="{FF2B5EF4-FFF2-40B4-BE49-F238E27FC236}">
                <a16:creationId xmlns:a16="http://schemas.microsoft.com/office/drawing/2014/main" id="{FFDAB1EC-E9F6-4740-BCB9-369055A7CC62}"/>
              </a:ext>
            </a:extLst>
          </p:cNvPr>
          <p:cNvSpPr>
            <a:spLocks noChangeArrowheads="1"/>
          </p:cNvSpPr>
          <p:nvPr/>
        </p:nvSpPr>
        <p:spPr bwMode="auto">
          <a:xfrm>
            <a:off x="7294800" y="5884626"/>
            <a:ext cx="404419" cy="357754"/>
          </a:xfrm>
          <a:custGeom>
            <a:avLst/>
            <a:gdLst>
              <a:gd name="T0" fmla="*/ 114044 w 462"/>
              <a:gd name="T1" fmla="*/ 0 h 409"/>
              <a:gd name="T2" fmla="*/ 114044 w 462"/>
              <a:gd name="T3" fmla="*/ 0 h 409"/>
              <a:gd name="T4" fmla="*/ 27513 w 462"/>
              <a:gd name="T5" fmla="*/ 90990 h 409"/>
              <a:gd name="T6" fmla="*/ 0 w 462"/>
              <a:gd name="T7" fmla="*/ 90990 h 409"/>
              <a:gd name="T8" fmla="*/ 39494 w 462"/>
              <a:gd name="T9" fmla="*/ 134044 h 409"/>
              <a:gd name="T10" fmla="*/ 78988 w 462"/>
              <a:gd name="T11" fmla="*/ 90990 h 409"/>
              <a:gd name="T12" fmla="*/ 47038 w 462"/>
              <a:gd name="T13" fmla="*/ 90990 h 409"/>
              <a:gd name="T14" fmla="*/ 114044 w 462"/>
              <a:gd name="T15" fmla="*/ 23524 h 409"/>
              <a:gd name="T16" fmla="*/ 184600 w 462"/>
              <a:gd name="T17" fmla="*/ 90990 h 409"/>
              <a:gd name="T18" fmla="*/ 114044 w 462"/>
              <a:gd name="T19" fmla="*/ 161563 h 409"/>
              <a:gd name="T20" fmla="*/ 74994 w 462"/>
              <a:gd name="T21" fmla="*/ 145585 h 409"/>
              <a:gd name="T22" fmla="*/ 59019 w 462"/>
              <a:gd name="T23" fmla="*/ 161563 h 409"/>
              <a:gd name="T24" fmla="*/ 114044 w 462"/>
              <a:gd name="T25" fmla="*/ 181093 h 409"/>
              <a:gd name="T26" fmla="*/ 204569 w 462"/>
              <a:gd name="T27" fmla="*/ 90990 h 409"/>
              <a:gd name="T28" fmla="*/ 114044 w 462"/>
              <a:gd name="T29" fmla="*/ 0 h 409"/>
              <a:gd name="T30" fmla="*/ 106500 w 462"/>
              <a:gd name="T31" fmla="*/ 43498 h 409"/>
              <a:gd name="T32" fmla="*/ 106500 w 462"/>
              <a:gd name="T33" fmla="*/ 43498 h 409"/>
              <a:gd name="T34" fmla="*/ 106500 w 462"/>
              <a:gd name="T35" fmla="*/ 94541 h 409"/>
              <a:gd name="T36" fmla="*/ 141557 w 462"/>
              <a:gd name="T37" fmla="*/ 130050 h 409"/>
              <a:gd name="T38" fmla="*/ 153538 w 462"/>
              <a:gd name="T39" fmla="*/ 118066 h 409"/>
              <a:gd name="T40" fmla="*/ 122032 w 462"/>
              <a:gd name="T41" fmla="*/ 90990 h 409"/>
              <a:gd name="T42" fmla="*/ 122032 w 462"/>
              <a:gd name="T43" fmla="*/ 43498 h 409"/>
              <a:gd name="T44" fmla="*/ 106500 w 462"/>
              <a:gd name="T45" fmla="*/ 43498 h 40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409">
                <a:moveTo>
                  <a:pt x="257" y="0"/>
                </a:moveTo>
                <a:lnTo>
                  <a:pt x="257" y="0"/>
                </a:lnTo>
                <a:cubicBezTo>
                  <a:pt x="151" y="0"/>
                  <a:pt x="62" y="89"/>
                  <a:pt x="62" y="205"/>
                </a:cubicBezTo>
                <a:cubicBezTo>
                  <a:pt x="0" y="205"/>
                  <a:pt x="0" y="205"/>
                  <a:pt x="0" y="205"/>
                </a:cubicBezTo>
                <a:cubicBezTo>
                  <a:pt x="89" y="302"/>
                  <a:pt x="89" y="302"/>
                  <a:pt x="89" y="302"/>
                </a:cubicBezTo>
                <a:cubicBezTo>
                  <a:pt x="178" y="205"/>
                  <a:pt x="178" y="205"/>
                  <a:pt x="178" y="205"/>
                </a:cubicBezTo>
                <a:cubicBezTo>
                  <a:pt x="106" y="205"/>
                  <a:pt x="106" y="205"/>
                  <a:pt x="106" y="205"/>
                </a:cubicBezTo>
                <a:cubicBezTo>
                  <a:pt x="115" y="124"/>
                  <a:pt x="178" y="53"/>
                  <a:pt x="257" y="53"/>
                </a:cubicBezTo>
                <a:cubicBezTo>
                  <a:pt x="346" y="53"/>
                  <a:pt x="416" y="124"/>
                  <a:pt x="416" y="205"/>
                </a:cubicBezTo>
                <a:cubicBezTo>
                  <a:pt x="416" y="293"/>
                  <a:pt x="346" y="364"/>
                  <a:pt x="257" y="364"/>
                </a:cubicBezTo>
                <a:cubicBezTo>
                  <a:pt x="231" y="364"/>
                  <a:pt x="196" y="346"/>
                  <a:pt x="169" y="328"/>
                </a:cubicBezTo>
                <a:cubicBezTo>
                  <a:pt x="133" y="364"/>
                  <a:pt x="133" y="364"/>
                  <a:pt x="133" y="364"/>
                </a:cubicBezTo>
                <a:cubicBezTo>
                  <a:pt x="169" y="391"/>
                  <a:pt x="213" y="408"/>
                  <a:pt x="257" y="408"/>
                </a:cubicBezTo>
                <a:cubicBezTo>
                  <a:pt x="372" y="408"/>
                  <a:pt x="461" y="319"/>
                  <a:pt x="461" y="205"/>
                </a:cubicBezTo>
                <a:cubicBezTo>
                  <a:pt x="461" y="98"/>
                  <a:pt x="372" y="0"/>
                  <a:pt x="257" y="0"/>
                </a:cubicBezTo>
                <a:close/>
                <a:moveTo>
                  <a:pt x="240" y="98"/>
                </a:moveTo>
                <a:lnTo>
                  <a:pt x="240" y="98"/>
                </a:lnTo>
                <a:cubicBezTo>
                  <a:pt x="240" y="213"/>
                  <a:pt x="240" y="213"/>
                  <a:pt x="240" y="213"/>
                </a:cubicBezTo>
                <a:cubicBezTo>
                  <a:pt x="319" y="293"/>
                  <a:pt x="319" y="293"/>
                  <a:pt x="319" y="293"/>
                </a:cubicBezTo>
                <a:cubicBezTo>
                  <a:pt x="346" y="266"/>
                  <a:pt x="346" y="266"/>
                  <a:pt x="346" y="266"/>
                </a:cubicBezTo>
                <a:cubicBezTo>
                  <a:pt x="275" y="205"/>
                  <a:pt x="275" y="205"/>
                  <a:pt x="275" y="205"/>
                </a:cubicBezTo>
                <a:cubicBezTo>
                  <a:pt x="275" y="98"/>
                  <a:pt x="275" y="98"/>
                  <a:pt x="275" y="98"/>
                </a:cubicBezTo>
                <a:lnTo>
                  <a:pt x="240" y="98"/>
                </a:lnTo>
                <a:close/>
              </a:path>
            </a:pathLst>
          </a:custGeom>
          <a:solidFill>
            <a:schemeClr val="accent1">
              <a:lumMod val="60000"/>
              <a:lumOff val="40000"/>
            </a:schemeClr>
          </a:solidFill>
          <a:ln>
            <a:noFill/>
          </a:ln>
          <a:effectLst/>
        </p:spPr>
        <p:txBody>
          <a:bodyPr wrap="none" lIns="34290" tIns="17145" rIns="34290" bIns="17145"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898989"/>
              </a:solidFill>
              <a:effectLst/>
              <a:uLnTx/>
              <a:uFillTx/>
              <a:ea typeface="ＭＳ Ｐゴシック" panose="020B0600070205080204" pitchFamily="34" charset="-128"/>
            </a:endParaRPr>
          </a:p>
        </p:txBody>
      </p:sp>
      <p:cxnSp>
        <p:nvCxnSpPr>
          <p:cNvPr id="45" name="Elbow Connector 44"/>
          <p:cNvCxnSpPr/>
          <p:nvPr/>
        </p:nvCxnSpPr>
        <p:spPr>
          <a:xfrm rot="10800000" flipV="1">
            <a:off x="6362495" y="5882962"/>
            <a:ext cx="776860" cy="359578"/>
          </a:xfrm>
          <a:prstGeom prst="bentConnector3">
            <a:avLst>
              <a:gd name="adj1" fmla="val -930"/>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Google Shape;140;p20"/>
          <p:cNvSpPr txBox="1"/>
          <p:nvPr/>
        </p:nvSpPr>
        <p:spPr>
          <a:xfrm>
            <a:off x="5458080" y="6019173"/>
            <a:ext cx="912261"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60000"/>
                    <a:lumOff val="40000"/>
                  </a:schemeClr>
                </a:solidFill>
                <a:latin typeface="Century Gothic"/>
                <a:ea typeface="Comfortaa"/>
                <a:cs typeface="Comfortaa"/>
                <a:sym typeface="Comfortaa"/>
              </a:rPr>
              <a:t>API</a:t>
            </a:r>
            <a:endParaRPr sz="1400" b="1" dirty="0">
              <a:solidFill>
                <a:schemeClr val="accent1">
                  <a:lumMod val="60000"/>
                  <a:lumOff val="40000"/>
                </a:schemeClr>
              </a:solidFill>
              <a:latin typeface="Century Gothic"/>
              <a:ea typeface="Comfortaa"/>
              <a:cs typeface="Comfortaa"/>
              <a:sym typeface="Comfortaa"/>
            </a:endParaRPr>
          </a:p>
        </p:txBody>
      </p:sp>
      <p:sp>
        <p:nvSpPr>
          <p:cNvPr id="48" name="Freeform 118">
            <a:extLst>
              <a:ext uri="{FF2B5EF4-FFF2-40B4-BE49-F238E27FC236}">
                <a16:creationId xmlns:a16="http://schemas.microsoft.com/office/drawing/2014/main" id="{AFFFABD1-85DF-3E4D-9266-67B71C5E6BF7}"/>
              </a:ext>
            </a:extLst>
          </p:cNvPr>
          <p:cNvSpPr>
            <a:spLocks noChangeArrowheads="1"/>
          </p:cNvSpPr>
          <p:nvPr/>
        </p:nvSpPr>
        <p:spPr bwMode="auto">
          <a:xfrm>
            <a:off x="5358904" y="6140483"/>
            <a:ext cx="198351" cy="204116"/>
          </a:xfrm>
          <a:custGeom>
            <a:avLst/>
            <a:gdLst>
              <a:gd name="T0" fmla="*/ 15861 w 458"/>
              <a:gd name="T1" fmla="*/ 84572 h 472"/>
              <a:gd name="T2" fmla="*/ 15861 w 458"/>
              <a:gd name="T3" fmla="*/ 84572 h 472"/>
              <a:gd name="T4" fmla="*/ 90481 w 458"/>
              <a:gd name="T5" fmla="*/ 15835 h 472"/>
              <a:gd name="T6" fmla="*/ 90481 w 458"/>
              <a:gd name="T7" fmla="*/ 5398 h 472"/>
              <a:gd name="T8" fmla="*/ 79666 w 458"/>
              <a:gd name="T9" fmla="*/ 5398 h 472"/>
              <a:gd name="T10" fmla="*/ 5407 w 458"/>
              <a:gd name="T11" fmla="*/ 79533 h 472"/>
              <a:gd name="T12" fmla="*/ 0 w 458"/>
              <a:gd name="T13" fmla="*/ 84572 h 472"/>
              <a:gd name="T14" fmla="*/ 5407 w 458"/>
              <a:gd name="T15" fmla="*/ 89970 h 472"/>
              <a:gd name="T16" fmla="*/ 79666 w 458"/>
              <a:gd name="T17" fmla="*/ 169503 h 472"/>
              <a:gd name="T18" fmla="*/ 90481 w 458"/>
              <a:gd name="T19" fmla="*/ 169503 h 472"/>
              <a:gd name="T20" fmla="*/ 90481 w 458"/>
              <a:gd name="T21" fmla="*/ 159067 h 472"/>
              <a:gd name="T22" fmla="*/ 15861 w 458"/>
              <a:gd name="T23" fmla="*/ 84572 h 472"/>
              <a:gd name="T24" fmla="*/ 105981 w 458"/>
              <a:gd name="T25" fmla="*/ 84572 h 472"/>
              <a:gd name="T26" fmla="*/ 105981 w 458"/>
              <a:gd name="T27" fmla="*/ 84572 h 472"/>
              <a:gd name="T28" fmla="*/ 164740 w 458"/>
              <a:gd name="T29" fmla="*/ 26631 h 472"/>
              <a:gd name="T30" fmla="*/ 164740 w 458"/>
              <a:gd name="T31" fmla="*/ 15835 h 472"/>
              <a:gd name="T32" fmla="*/ 153925 w 458"/>
              <a:gd name="T33" fmla="*/ 15835 h 472"/>
              <a:gd name="T34" fmla="*/ 90481 w 458"/>
              <a:gd name="T35" fmla="*/ 79533 h 472"/>
              <a:gd name="T36" fmla="*/ 85073 w 458"/>
              <a:gd name="T37" fmla="*/ 84572 h 472"/>
              <a:gd name="T38" fmla="*/ 90481 w 458"/>
              <a:gd name="T39" fmla="*/ 89970 h 472"/>
              <a:gd name="T40" fmla="*/ 153925 w 458"/>
              <a:gd name="T41" fmla="*/ 153668 h 472"/>
              <a:gd name="T42" fmla="*/ 164740 w 458"/>
              <a:gd name="T43" fmla="*/ 153668 h 472"/>
              <a:gd name="T44" fmla="*/ 164740 w 458"/>
              <a:gd name="T45" fmla="*/ 142872 h 472"/>
              <a:gd name="T46" fmla="*/ 105981 w 458"/>
              <a:gd name="T47" fmla="*/ 84572 h 47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58" h="472">
                <a:moveTo>
                  <a:pt x="44" y="235"/>
                </a:moveTo>
                <a:lnTo>
                  <a:pt x="44" y="235"/>
                </a:lnTo>
                <a:cubicBezTo>
                  <a:pt x="251" y="44"/>
                  <a:pt x="251" y="44"/>
                  <a:pt x="251" y="44"/>
                </a:cubicBezTo>
                <a:cubicBezTo>
                  <a:pt x="265" y="30"/>
                  <a:pt x="265" y="15"/>
                  <a:pt x="251" y="15"/>
                </a:cubicBezTo>
                <a:cubicBezTo>
                  <a:pt x="251" y="0"/>
                  <a:pt x="236" y="0"/>
                  <a:pt x="221" y="15"/>
                </a:cubicBezTo>
                <a:cubicBezTo>
                  <a:pt x="15" y="221"/>
                  <a:pt x="15" y="221"/>
                  <a:pt x="15" y="221"/>
                </a:cubicBezTo>
                <a:cubicBezTo>
                  <a:pt x="0" y="235"/>
                  <a:pt x="0" y="235"/>
                  <a:pt x="0" y="235"/>
                </a:cubicBezTo>
                <a:cubicBezTo>
                  <a:pt x="0" y="250"/>
                  <a:pt x="0" y="250"/>
                  <a:pt x="15" y="250"/>
                </a:cubicBezTo>
                <a:cubicBezTo>
                  <a:pt x="221" y="471"/>
                  <a:pt x="221" y="471"/>
                  <a:pt x="221" y="471"/>
                </a:cubicBezTo>
                <a:cubicBezTo>
                  <a:pt x="236" y="471"/>
                  <a:pt x="251" y="471"/>
                  <a:pt x="251" y="471"/>
                </a:cubicBezTo>
                <a:cubicBezTo>
                  <a:pt x="265" y="456"/>
                  <a:pt x="265" y="456"/>
                  <a:pt x="251" y="442"/>
                </a:cubicBezTo>
                <a:lnTo>
                  <a:pt x="44" y="235"/>
                </a:lnTo>
                <a:close/>
                <a:moveTo>
                  <a:pt x="294" y="235"/>
                </a:moveTo>
                <a:lnTo>
                  <a:pt x="294" y="235"/>
                </a:lnTo>
                <a:cubicBezTo>
                  <a:pt x="457" y="74"/>
                  <a:pt x="457" y="74"/>
                  <a:pt x="457" y="74"/>
                </a:cubicBezTo>
                <a:cubicBezTo>
                  <a:pt x="457" y="74"/>
                  <a:pt x="457" y="59"/>
                  <a:pt x="457" y="44"/>
                </a:cubicBezTo>
                <a:cubicBezTo>
                  <a:pt x="442" y="44"/>
                  <a:pt x="427" y="44"/>
                  <a:pt x="427" y="44"/>
                </a:cubicBezTo>
                <a:cubicBezTo>
                  <a:pt x="251" y="221"/>
                  <a:pt x="251" y="221"/>
                  <a:pt x="251" y="221"/>
                </a:cubicBezTo>
                <a:cubicBezTo>
                  <a:pt x="251" y="235"/>
                  <a:pt x="236" y="235"/>
                  <a:pt x="236" y="235"/>
                </a:cubicBezTo>
                <a:cubicBezTo>
                  <a:pt x="236" y="250"/>
                  <a:pt x="251" y="250"/>
                  <a:pt x="251" y="250"/>
                </a:cubicBezTo>
                <a:cubicBezTo>
                  <a:pt x="427" y="427"/>
                  <a:pt x="427" y="427"/>
                  <a:pt x="427" y="427"/>
                </a:cubicBezTo>
                <a:cubicBezTo>
                  <a:pt x="427" y="442"/>
                  <a:pt x="442" y="442"/>
                  <a:pt x="457" y="427"/>
                </a:cubicBezTo>
                <a:cubicBezTo>
                  <a:pt x="457" y="427"/>
                  <a:pt x="457" y="412"/>
                  <a:pt x="457" y="397"/>
                </a:cubicBezTo>
                <a:lnTo>
                  <a:pt x="294" y="235"/>
                </a:lnTo>
                <a:close/>
              </a:path>
            </a:pathLst>
          </a:custGeom>
          <a:solidFill>
            <a:schemeClr val="accent1">
              <a:lumMod val="60000"/>
              <a:lumOff val="40000"/>
            </a:schemeClr>
          </a:solidFill>
          <a:ln>
            <a:noFill/>
          </a:ln>
          <a:effectLst/>
        </p:spPr>
        <p:txBody>
          <a:bodyPr wrap="none" anchor="ctr"/>
          <a:lstStyle/>
          <a:p>
            <a:endParaRPr lang="en-US"/>
          </a:p>
        </p:txBody>
      </p:sp>
      <p:cxnSp>
        <p:nvCxnSpPr>
          <p:cNvPr id="50" name="Elbow Connector 49"/>
          <p:cNvCxnSpPr/>
          <p:nvPr/>
        </p:nvCxnSpPr>
        <p:spPr>
          <a:xfrm rot="16200000" flipV="1">
            <a:off x="3458557" y="4515063"/>
            <a:ext cx="2318938" cy="1135698"/>
          </a:xfrm>
          <a:prstGeom prst="bentConnector3">
            <a:avLst>
              <a:gd name="adj1" fmla="val -48"/>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Google Shape;140;p20"/>
          <p:cNvSpPr txBox="1"/>
          <p:nvPr/>
        </p:nvSpPr>
        <p:spPr>
          <a:xfrm>
            <a:off x="2533923" y="2881629"/>
            <a:ext cx="912261"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60000"/>
                    <a:lumOff val="40000"/>
                  </a:schemeClr>
                </a:solidFill>
                <a:latin typeface="Century Gothic"/>
                <a:ea typeface="Comfortaa"/>
                <a:cs typeface="Comfortaa"/>
                <a:sym typeface="Comfortaa"/>
              </a:rPr>
              <a:t>API</a:t>
            </a:r>
            <a:endParaRPr sz="1400" b="1" dirty="0">
              <a:solidFill>
                <a:schemeClr val="accent1">
                  <a:lumMod val="60000"/>
                  <a:lumOff val="40000"/>
                </a:schemeClr>
              </a:solidFill>
              <a:latin typeface="Century Gothic"/>
              <a:ea typeface="Comfortaa"/>
              <a:cs typeface="Comfortaa"/>
              <a:sym typeface="Comfortaa"/>
            </a:endParaRPr>
          </a:p>
        </p:txBody>
      </p:sp>
      <p:sp>
        <p:nvSpPr>
          <p:cNvPr id="53" name="Freeform 10">
            <a:extLst>
              <a:ext uri="{FF2B5EF4-FFF2-40B4-BE49-F238E27FC236}">
                <a16:creationId xmlns:a16="http://schemas.microsoft.com/office/drawing/2014/main" id="{4085E55E-E7F2-CE4E-9221-5448229D481C}"/>
              </a:ext>
            </a:extLst>
          </p:cNvPr>
          <p:cNvSpPr>
            <a:spLocks noEditPoints="1"/>
          </p:cNvSpPr>
          <p:nvPr/>
        </p:nvSpPr>
        <p:spPr bwMode="auto">
          <a:xfrm rot="10800000">
            <a:off x="2383467" y="2937794"/>
            <a:ext cx="347037" cy="351666"/>
          </a:xfrm>
          <a:custGeom>
            <a:avLst/>
            <a:gdLst>
              <a:gd name="T0" fmla="*/ 21 w 35"/>
              <a:gd name="T1" fmla="*/ 18 h 35"/>
              <a:gd name="T2" fmla="*/ 4 w 35"/>
              <a:gd name="T3" fmla="*/ 35 h 35"/>
              <a:gd name="T4" fmla="*/ 3 w 35"/>
              <a:gd name="T5" fmla="*/ 35 h 35"/>
              <a:gd name="T6" fmla="*/ 2 w 35"/>
              <a:gd name="T7" fmla="*/ 35 h 35"/>
              <a:gd name="T8" fmla="*/ 1 w 35"/>
              <a:gd name="T9" fmla="*/ 33 h 35"/>
              <a:gd name="T10" fmla="*/ 0 w 35"/>
              <a:gd name="T11" fmla="*/ 32 h 35"/>
              <a:gd name="T12" fmla="*/ 1 w 35"/>
              <a:gd name="T13" fmla="*/ 31 h 35"/>
              <a:gd name="T14" fmla="*/ 15 w 35"/>
              <a:gd name="T15" fmla="*/ 17 h 35"/>
              <a:gd name="T16" fmla="*/ 1 w 35"/>
              <a:gd name="T17" fmla="*/ 3 h 35"/>
              <a:gd name="T18" fmla="*/ 0 w 35"/>
              <a:gd name="T19" fmla="*/ 3 h 35"/>
              <a:gd name="T20" fmla="*/ 1 w 35"/>
              <a:gd name="T21" fmla="*/ 2 h 35"/>
              <a:gd name="T22" fmla="*/ 2 w 35"/>
              <a:gd name="T23" fmla="*/ 0 h 35"/>
              <a:gd name="T24" fmla="*/ 3 w 35"/>
              <a:gd name="T25" fmla="*/ 0 h 35"/>
              <a:gd name="T26" fmla="*/ 4 w 35"/>
              <a:gd name="T27" fmla="*/ 0 h 35"/>
              <a:gd name="T28" fmla="*/ 21 w 35"/>
              <a:gd name="T29" fmla="*/ 17 h 35"/>
              <a:gd name="T30" fmla="*/ 21 w 35"/>
              <a:gd name="T31" fmla="*/ 17 h 35"/>
              <a:gd name="T32" fmla="*/ 21 w 35"/>
              <a:gd name="T33" fmla="*/ 18 h 35"/>
              <a:gd name="T34" fmla="*/ 34 w 35"/>
              <a:gd name="T35" fmla="*/ 18 h 35"/>
              <a:gd name="T36" fmla="*/ 18 w 35"/>
              <a:gd name="T37" fmla="*/ 35 h 35"/>
              <a:gd name="T38" fmla="*/ 17 w 35"/>
              <a:gd name="T39" fmla="*/ 35 h 35"/>
              <a:gd name="T40" fmla="*/ 16 w 35"/>
              <a:gd name="T41" fmla="*/ 35 h 35"/>
              <a:gd name="T42" fmla="*/ 14 w 35"/>
              <a:gd name="T43" fmla="*/ 33 h 35"/>
              <a:gd name="T44" fmla="*/ 14 w 35"/>
              <a:gd name="T45" fmla="*/ 32 h 35"/>
              <a:gd name="T46" fmla="*/ 14 w 35"/>
              <a:gd name="T47" fmla="*/ 31 h 35"/>
              <a:gd name="T48" fmla="*/ 28 w 35"/>
              <a:gd name="T49" fmla="*/ 17 h 35"/>
              <a:gd name="T50" fmla="*/ 14 w 35"/>
              <a:gd name="T51" fmla="*/ 3 h 35"/>
              <a:gd name="T52" fmla="*/ 14 w 35"/>
              <a:gd name="T53" fmla="*/ 3 h 35"/>
              <a:gd name="T54" fmla="*/ 14 w 35"/>
              <a:gd name="T55" fmla="*/ 2 h 35"/>
              <a:gd name="T56" fmla="*/ 16 w 35"/>
              <a:gd name="T57" fmla="*/ 0 h 35"/>
              <a:gd name="T58" fmla="*/ 17 w 35"/>
              <a:gd name="T59" fmla="*/ 0 h 35"/>
              <a:gd name="T60" fmla="*/ 18 w 35"/>
              <a:gd name="T61" fmla="*/ 0 h 35"/>
              <a:gd name="T62" fmla="*/ 34 w 35"/>
              <a:gd name="T63" fmla="*/ 17 h 35"/>
              <a:gd name="T64" fmla="*/ 35 w 35"/>
              <a:gd name="T65" fmla="*/ 17 h 35"/>
              <a:gd name="T66" fmla="*/ 34 w 35"/>
              <a:gd name="T67" fmla="*/ 18 h 3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5" h="35">
                <a:moveTo>
                  <a:pt x="21" y="18"/>
                </a:moveTo>
                <a:cubicBezTo>
                  <a:pt x="4" y="35"/>
                  <a:pt x="4" y="35"/>
                  <a:pt x="4" y="35"/>
                </a:cubicBezTo>
                <a:cubicBezTo>
                  <a:pt x="4" y="35"/>
                  <a:pt x="3" y="35"/>
                  <a:pt x="3" y="35"/>
                </a:cubicBezTo>
                <a:cubicBezTo>
                  <a:pt x="3" y="35"/>
                  <a:pt x="3" y="35"/>
                  <a:pt x="2" y="35"/>
                </a:cubicBezTo>
                <a:cubicBezTo>
                  <a:pt x="1" y="33"/>
                  <a:pt x="1" y="33"/>
                  <a:pt x="1" y="33"/>
                </a:cubicBezTo>
                <a:cubicBezTo>
                  <a:pt x="0" y="33"/>
                  <a:pt x="0" y="33"/>
                  <a:pt x="0" y="32"/>
                </a:cubicBezTo>
                <a:cubicBezTo>
                  <a:pt x="0" y="32"/>
                  <a:pt x="0" y="32"/>
                  <a:pt x="1" y="31"/>
                </a:cubicBezTo>
                <a:cubicBezTo>
                  <a:pt x="15" y="17"/>
                  <a:pt x="15" y="17"/>
                  <a:pt x="15" y="17"/>
                </a:cubicBezTo>
                <a:cubicBezTo>
                  <a:pt x="1" y="3"/>
                  <a:pt x="1" y="3"/>
                  <a:pt x="1" y="3"/>
                </a:cubicBezTo>
                <a:cubicBezTo>
                  <a:pt x="0" y="3"/>
                  <a:pt x="0" y="3"/>
                  <a:pt x="0" y="3"/>
                </a:cubicBezTo>
                <a:cubicBezTo>
                  <a:pt x="0" y="2"/>
                  <a:pt x="0" y="2"/>
                  <a:pt x="1" y="2"/>
                </a:cubicBezTo>
                <a:cubicBezTo>
                  <a:pt x="2" y="0"/>
                  <a:pt x="2" y="0"/>
                  <a:pt x="2" y="0"/>
                </a:cubicBezTo>
                <a:cubicBezTo>
                  <a:pt x="3" y="0"/>
                  <a:pt x="3" y="0"/>
                  <a:pt x="3" y="0"/>
                </a:cubicBezTo>
                <a:cubicBezTo>
                  <a:pt x="3" y="0"/>
                  <a:pt x="4" y="0"/>
                  <a:pt x="4" y="0"/>
                </a:cubicBezTo>
                <a:cubicBezTo>
                  <a:pt x="21" y="17"/>
                  <a:pt x="21" y="17"/>
                  <a:pt x="21" y="17"/>
                </a:cubicBezTo>
                <a:cubicBezTo>
                  <a:pt x="21" y="17"/>
                  <a:pt x="21" y="17"/>
                  <a:pt x="21" y="17"/>
                </a:cubicBezTo>
                <a:cubicBezTo>
                  <a:pt x="21" y="18"/>
                  <a:pt x="21" y="18"/>
                  <a:pt x="21" y="18"/>
                </a:cubicBezTo>
                <a:close/>
                <a:moveTo>
                  <a:pt x="34" y="18"/>
                </a:moveTo>
                <a:cubicBezTo>
                  <a:pt x="18" y="35"/>
                  <a:pt x="18" y="35"/>
                  <a:pt x="18" y="35"/>
                </a:cubicBezTo>
                <a:cubicBezTo>
                  <a:pt x="18" y="35"/>
                  <a:pt x="17" y="35"/>
                  <a:pt x="17" y="35"/>
                </a:cubicBezTo>
                <a:cubicBezTo>
                  <a:pt x="17" y="35"/>
                  <a:pt x="16" y="35"/>
                  <a:pt x="16" y="35"/>
                </a:cubicBezTo>
                <a:cubicBezTo>
                  <a:pt x="14" y="33"/>
                  <a:pt x="14" y="33"/>
                  <a:pt x="14" y="33"/>
                </a:cubicBezTo>
                <a:cubicBezTo>
                  <a:pt x="14" y="33"/>
                  <a:pt x="14" y="33"/>
                  <a:pt x="14" y="32"/>
                </a:cubicBezTo>
                <a:cubicBezTo>
                  <a:pt x="14" y="32"/>
                  <a:pt x="14" y="32"/>
                  <a:pt x="14" y="31"/>
                </a:cubicBezTo>
                <a:cubicBezTo>
                  <a:pt x="28" y="17"/>
                  <a:pt x="28" y="17"/>
                  <a:pt x="28" y="17"/>
                </a:cubicBezTo>
                <a:cubicBezTo>
                  <a:pt x="14" y="3"/>
                  <a:pt x="14" y="3"/>
                  <a:pt x="14" y="3"/>
                </a:cubicBezTo>
                <a:cubicBezTo>
                  <a:pt x="14" y="3"/>
                  <a:pt x="14" y="3"/>
                  <a:pt x="14" y="3"/>
                </a:cubicBezTo>
                <a:cubicBezTo>
                  <a:pt x="14" y="2"/>
                  <a:pt x="14" y="2"/>
                  <a:pt x="14" y="2"/>
                </a:cubicBezTo>
                <a:cubicBezTo>
                  <a:pt x="16" y="0"/>
                  <a:pt x="16" y="0"/>
                  <a:pt x="16" y="0"/>
                </a:cubicBezTo>
                <a:cubicBezTo>
                  <a:pt x="16" y="0"/>
                  <a:pt x="17" y="0"/>
                  <a:pt x="17" y="0"/>
                </a:cubicBezTo>
                <a:cubicBezTo>
                  <a:pt x="17" y="0"/>
                  <a:pt x="18" y="0"/>
                  <a:pt x="18" y="0"/>
                </a:cubicBezTo>
                <a:cubicBezTo>
                  <a:pt x="34" y="17"/>
                  <a:pt x="34" y="17"/>
                  <a:pt x="34" y="17"/>
                </a:cubicBezTo>
                <a:cubicBezTo>
                  <a:pt x="35" y="17"/>
                  <a:pt x="35" y="17"/>
                  <a:pt x="35" y="17"/>
                </a:cubicBezTo>
                <a:cubicBezTo>
                  <a:pt x="35" y="18"/>
                  <a:pt x="35" y="18"/>
                  <a:pt x="34" y="18"/>
                </a:cubicBezTo>
                <a:close/>
              </a:path>
            </a:pathLst>
          </a:custGeom>
          <a:solidFill>
            <a:schemeClr val="accent1">
              <a:lumMod val="60000"/>
              <a:lumOff val="40000"/>
            </a:schemeClr>
          </a:solidFill>
          <a:ln>
            <a:noFill/>
          </a:ln>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898989"/>
              </a:solidFill>
              <a:effectLst/>
              <a:uLnTx/>
              <a:uFillTx/>
              <a:ea typeface="ＭＳ Ｐゴシック" panose="020B0600070205080204" pitchFamily="34" charset="-128"/>
            </a:endParaRPr>
          </a:p>
        </p:txBody>
      </p:sp>
      <p:sp>
        <p:nvSpPr>
          <p:cNvPr id="54" name="Freeform 27">
            <a:extLst>
              <a:ext uri="{FF2B5EF4-FFF2-40B4-BE49-F238E27FC236}">
                <a16:creationId xmlns:a16="http://schemas.microsoft.com/office/drawing/2014/main" id="{31325F37-4215-2F40-997F-E361FF6BC7F0}"/>
              </a:ext>
            </a:extLst>
          </p:cNvPr>
          <p:cNvSpPr>
            <a:spLocks noChangeArrowheads="1"/>
          </p:cNvSpPr>
          <p:nvPr/>
        </p:nvSpPr>
        <p:spPr bwMode="auto">
          <a:xfrm>
            <a:off x="1519607" y="2881629"/>
            <a:ext cx="522345" cy="442260"/>
          </a:xfrm>
          <a:custGeom>
            <a:avLst/>
            <a:gdLst>
              <a:gd name="T0" fmla="*/ 209179 w 602"/>
              <a:gd name="T1" fmla="*/ 183789 h 510"/>
              <a:gd name="T2" fmla="*/ 209179 w 602"/>
              <a:gd name="T3" fmla="*/ 183789 h 510"/>
              <a:gd name="T4" fmla="*/ 7587 w 602"/>
              <a:gd name="T5" fmla="*/ 183789 h 510"/>
              <a:gd name="T6" fmla="*/ 0 w 602"/>
              <a:gd name="T7" fmla="*/ 176206 h 510"/>
              <a:gd name="T8" fmla="*/ 0 w 602"/>
              <a:gd name="T9" fmla="*/ 173679 h 510"/>
              <a:gd name="T10" fmla="*/ 7587 w 602"/>
              <a:gd name="T11" fmla="*/ 163207 h 510"/>
              <a:gd name="T12" fmla="*/ 209179 w 602"/>
              <a:gd name="T13" fmla="*/ 163207 h 510"/>
              <a:gd name="T14" fmla="*/ 217127 w 602"/>
              <a:gd name="T15" fmla="*/ 173679 h 510"/>
              <a:gd name="T16" fmla="*/ 217127 w 602"/>
              <a:gd name="T17" fmla="*/ 176206 h 510"/>
              <a:gd name="T18" fmla="*/ 209179 w 602"/>
              <a:gd name="T19" fmla="*/ 183789 h 510"/>
              <a:gd name="T20" fmla="*/ 175941 w 602"/>
              <a:gd name="T21" fmla="*/ 153097 h 510"/>
              <a:gd name="T22" fmla="*/ 175941 w 602"/>
              <a:gd name="T23" fmla="*/ 153097 h 510"/>
              <a:gd name="T24" fmla="*/ 155710 w 602"/>
              <a:gd name="T25" fmla="*/ 153097 h 510"/>
              <a:gd name="T26" fmla="*/ 145594 w 602"/>
              <a:gd name="T27" fmla="*/ 142987 h 510"/>
              <a:gd name="T28" fmla="*/ 145594 w 602"/>
              <a:gd name="T29" fmla="*/ 10110 h 510"/>
              <a:gd name="T30" fmla="*/ 155710 w 602"/>
              <a:gd name="T31" fmla="*/ 0 h 510"/>
              <a:gd name="T32" fmla="*/ 175941 w 602"/>
              <a:gd name="T33" fmla="*/ 0 h 510"/>
              <a:gd name="T34" fmla="*/ 186418 w 602"/>
              <a:gd name="T35" fmla="*/ 10110 h 510"/>
              <a:gd name="T36" fmla="*/ 186418 w 602"/>
              <a:gd name="T37" fmla="*/ 142987 h 510"/>
              <a:gd name="T38" fmla="*/ 175941 w 602"/>
              <a:gd name="T39" fmla="*/ 153097 h 510"/>
              <a:gd name="T40" fmla="*/ 119944 w 602"/>
              <a:gd name="T41" fmla="*/ 153097 h 510"/>
              <a:gd name="T42" fmla="*/ 119944 w 602"/>
              <a:gd name="T43" fmla="*/ 153097 h 510"/>
              <a:gd name="T44" fmla="*/ 99712 w 602"/>
              <a:gd name="T45" fmla="*/ 153097 h 510"/>
              <a:gd name="T46" fmla="*/ 89235 w 602"/>
              <a:gd name="T47" fmla="*/ 142987 h 510"/>
              <a:gd name="T48" fmla="*/ 89235 w 602"/>
              <a:gd name="T49" fmla="*/ 58856 h 510"/>
              <a:gd name="T50" fmla="*/ 99712 w 602"/>
              <a:gd name="T51" fmla="*/ 48385 h 510"/>
              <a:gd name="T52" fmla="*/ 119944 w 602"/>
              <a:gd name="T53" fmla="*/ 48385 h 510"/>
              <a:gd name="T54" fmla="*/ 130059 w 602"/>
              <a:gd name="T55" fmla="*/ 58856 h 510"/>
              <a:gd name="T56" fmla="*/ 130059 w 602"/>
              <a:gd name="T57" fmla="*/ 142987 h 510"/>
              <a:gd name="T58" fmla="*/ 119944 w 602"/>
              <a:gd name="T59" fmla="*/ 153097 h 510"/>
              <a:gd name="T60" fmla="*/ 61056 w 602"/>
              <a:gd name="T61" fmla="*/ 153097 h 510"/>
              <a:gd name="T62" fmla="*/ 61056 w 602"/>
              <a:gd name="T63" fmla="*/ 153097 h 510"/>
              <a:gd name="T64" fmla="*/ 40824 w 602"/>
              <a:gd name="T65" fmla="*/ 153097 h 510"/>
              <a:gd name="T66" fmla="*/ 30708 w 602"/>
              <a:gd name="T67" fmla="*/ 142987 h 510"/>
              <a:gd name="T68" fmla="*/ 30708 w 602"/>
              <a:gd name="T69" fmla="*/ 107240 h 510"/>
              <a:gd name="T70" fmla="*/ 40824 w 602"/>
              <a:gd name="T71" fmla="*/ 97130 h 510"/>
              <a:gd name="T72" fmla="*/ 61056 w 602"/>
              <a:gd name="T73" fmla="*/ 97130 h 510"/>
              <a:gd name="T74" fmla="*/ 71533 w 602"/>
              <a:gd name="T75" fmla="*/ 107240 h 510"/>
              <a:gd name="T76" fmla="*/ 71533 w 602"/>
              <a:gd name="T77" fmla="*/ 142987 h 510"/>
              <a:gd name="T78" fmla="*/ 61056 w 602"/>
              <a:gd name="T79" fmla="*/ 153097 h 51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02" h="510">
                <a:moveTo>
                  <a:pt x="579" y="509"/>
                </a:moveTo>
                <a:lnTo>
                  <a:pt x="579" y="509"/>
                </a:lnTo>
                <a:cubicBezTo>
                  <a:pt x="21" y="509"/>
                  <a:pt x="21" y="509"/>
                  <a:pt x="21" y="509"/>
                </a:cubicBezTo>
                <a:cubicBezTo>
                  <a:pt x="7" y="509"/>
                  <a:pt x="0" y="502"/>
                  <a:pt x="0" y="488"/>
                </a:cubicBezTo>
                <a:cubicBezTo>
                  <a:pt x="0" y="481"/>
                  <a:pt x="0" y="481"/>
                  <a:pt x="0" y="481"/>
                </a:cubicBezTo>
                <a:cubicBezTo>
                  <a:pt x="0" y="467"/>
                  <a:pt x="7" y="452"/>
                  <a:pt x="21" y="452"/>
                </a:cubicBezTo>
                <a:cubicBezTo>
                  <a:pt x="579" y="452"/>
                  <a:pt x="579" y="452"/>
                  <a:pt x="579" y="452"/>
                </a:cubicBezTo>
                <a:cubicBezTo>
                  <a:pt x="594" y="452"/>
                  <a:pt x="601" y="467"/>
                  <a:pt x="601" y="481"/>
                </a:cubicBezTo>
                <a:cubicBezTo>
                  <a:pt x="601" y="488"/>
                  <a:pt x="601" y="488"/>
                  <a:pt x="601" y="488"/>
                </a:cubicBezTo>
                <a:cubicBezTo>
                  <a:pt x="601" y="502"/>
                  <a:pt x="594" y="509"/>
                  <a:pt x="579" y="509"/>
                </a:cubicBezTo>
                <a:close/>
                <a:moveTo>
                  <a:pt x="487" y="424"/>
                </a:moveTo>
                <a:lnTo>
                  <a:pt x="487" y="424"/>
                </a:lnTo>
                <a:cubicBezTo>
                  <a:pt x="431" y="424"/>
                  <a:pt x="431" y="424"/>
                  <a:pt x="431" y="424"/>
                </a:cubicBezTo>
                <a:cubicBezTo>
                  <a:pt x="417" y="424"/>
                  <a:pt x="403" y="417"/>
                  <a:pt x="403" y="396"/>
                </a:cubicBezTo>
                <a:cubicBezTo>
                  <a:pt x="403" y="28"/>
                  <a:pt x="403" y="28"/>
                  <a:pt x="403" y="28"/>
                </a:cubicBezTo>
                <a:cubicBezTo>
                  <a:pt x="403" y="14"/>
                  <a:pt x="417" y="0"/>
                  <a:pt x="431" y="0"/>
                </a:cubicBezTo>
                <a:cubicBezTo>
                  <a:pt x="487" y="0"/>
                  <a:pt x="487" y="0"/>
                  <a:pt x="487" y="0"/>
                </a:cubicBezTo>
                <a:cubicBezTo>
                  <a:pt x="509" y="0"/>
                  <a:pt x="516" y="14"/>
                  <a:pt x="516" y="28"/>
                </a:cubicBezTo>
                <a:cubicBezTo>
                  <a:pt x="516" y="396"/>
                  <a:pt x="516" y="396"/>
                  <a:pt x="516" y="396"/>
                </a:cubicBezTo>
                <a:cubicBezTo>
                  <a:pt x="516" y="417"/>
                  <a:pt x="509" y="424"/>
                  <a:pt x="487" y="424"/>
                </a:cubicBezTo>
                <a:close/>
                <a:moveTo>
                  <a:pt x="332" y="424"/>
                </a:moveTo>
                <a:lnTo>
                  <a:pt x="332" y="424"/>
                </a:lnTo>
                <a:cubicBezTo>
                  <a:pt x="276" y="424"/>
                  <a:pt x="276" y="424"/>
                  <a:pt x="276" y="424"/>
                </a:cubicBezTo>
                <a:cubicBezTo>
                  <a:pt x="254" y="424"/>
                  <a:pt x="247" y="417"/>
                  <a:pt x="247" y="396"/>
                </a:cubicBezTo>
                <a:cubicBezTo>
                  <a:pt x="247" y="163"/>
                  <a:pt x="247" y="163"/>
                  <a:pt x="247" y="163"/>
                </a:cubicBezTo>
                <a:cubicBezTo>
                  <a:pt x="247" y="149"/>
                  <a:pt x="254" y="134"/>
                  <a:pt x="276" y="134"/>
                </a:cubicBezTo>
                <a:cubicBezTo>
                  <a:pt x="332" y="134"/>
                  <a:pt x="332" y="134"/>
                  <a:pt x="332" y="134"/>
                </a:cubicBezTo>
                <a:cubicBezTo>
                  <a:pt x="346" y="134"/>
                  <a:pt x="360" y="149"/>
                  <a:pt x="360" y="163"/>
                </a:cubicBezTo>
                <a:cubicBezTo>
                  <a:pt x="360" y="396"/>
                  <a:pt x="360" y="396"/>
                  <a:pt x="360" y="396"/>
                </a:cubicBezTo>
                <a:cubicBezTo>
                  <a:pt x="360" y="417"/>
                  <a:pt x="346" y="424"/>
                  <a:pt x="332" y="424"/>
                </a:cubicBezTo>
                <a:close/>
                <a:moveTo>
                  <a:pt x="169" y="424"/>
                </a:moveTo>
                <a:lnTo>
                  <a:pt x="169" y="424"/>
                </a:lnTo>
                <a:cubicBezTo>
                  <a:pt x="113" y="424"/>
                  <a:pt x="113" y="424"/>
                  <a:pt x="113" y="424"/>
                </a:cubicBezTo>
                <a:cubicBezTo>
                  <a:pt x="99" y="424"/>
                  <a:pt x="85" y="417"/>
                  <a:pt x="85" y="396"/>
                </a:cubicBezTo>
                <a:cubicBezTo>
                  <a:pt x="85" y="297"/>
                  <a:pt x="85" y="297"/>
                  <a:pt x="85" y="297"/>
                </a:cubicBezTo>
                <a:cubicBezTo>
                  <a:pt x="85" y="276"/>
                  <a:pt x="99" y="269"/>
                  <a:pt x="113" y="269"/>
                </a:cubicBezTo>
                <a:cubicBezTo>
                  <a:pt x="169" y="269"/>
                  <a:pt x="169" y="269"/>
                  <a:pt x="169" y="269"/>
                </a:cubicBezTo>
                <a:cubicBezTo>
                  <a:pt x="184" y="269"/>
                  <a:pt x="198" y="276"/>
                  <a:pt x="198" y="297"/>
                </a:cubicBezTo>
                <a:cubicBezTo>
                  <a:pt x="198" y="396"/>
                  <a:pt x="198" y="396"/>
                  <a:pt x="198" y="396"/>
                </a:cubicBezTo>
                <a:cubicBezTo>
                  <a:pt x="198" y="417"/>
                  <a:pt x="184" y="424"/>
                  <a:pt x="169" y="424"/>
                </a:cubicBezTo>
                <a:close/>
              </a:path>
            </a:pathLst>
          </a:custGeom>
          <a:solidFill>
            <a:schemeClr val="accent1">
              <a:lumMod val="60000"/>
              <a:lumOff val="40000"/>
            </a:schemeClr>
          </a:solidFill>
          <a:ln>
            <a:noFill/>
          </a:ln>
          <a:effectLst/>
        </p:spPr>
        <p:txBody>
          <a:bodyPr wrap="none" anchor="ctr"/>
          <a:lstStyle/>
          <a:p>
            <a:endParaRPr lang="en-US"/>
          </a:p>
        </p:txBody>
      </p:sp>
      <p:sp>
        <p:nvSpPr>
          <p:cNvPr id="55" name="Google Shape;140;p20"/>
          <p:cNvSpPr txBox="1"/>
          <p:nvPr/>
        </p:nvSpPr>
        <p:spPr>
          <a:xfrm>
            <a:off x="1183829" y="3289460"/>
            <a:ext cx="1267650" cy="463997"/>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lumMod val="60000"/>
                    <a:lumOff val="40000"/>
                  </a:schemeClr>
                </a:solidFill>
                <a:effectLst/>
                <a:uLnTx/>
                <a:uFillTx/>
                <a:latin typeface="Century Gothic"/>
                <a:ea typeface="Comfortaa"/>
                <a:cs typeface="Comfortaa"/>
                <a:sym typeface="Comfortaa"/>
              </a:rPr>
              <a:t>New</a:t>
            </a:r>
            <a:r>
              <a:rPr kumimoji="0" lang="en-US" sz="1400" b="1" i="0" u="none" strike="noStrike" kern="1200" cap="none" spc="0" normalizeH="0" noProof="0" dirty="0">
                <a:ln>
                  <a:noFill/>
                </a:ln>
                <a:solidFill>
                  <a:schemeClr val="accent1">
                    <a:lumMod val="60000"/>
                    <a:lumOff val="40000"/>
                  </a:schemeClr>
                </a:solidFill>
                <a:effectLst/>
                <a:uLnTx/>
                <a:uFillTx/>
                <a:latin typeface="Century Gothic"/>
                <a:ea typeface="Comfortaa"/>
                <a:cs typeface="Comfortaa"/>
                <a:sym typeface="Comfortaa"/>
              </a:rPr>
              <a:t> </a:t>
            </a:r>
            <a:r>
              <a:rPr kumimoji="0" lang="en-US" sz="1400" b="1" i="0" u="none" strike="noStrike" kern="1200" cap="none" spc="0" normalizeH="0" baseline="0" noProof="0" dirty="0">
                <a:ln>
                  <a:noFill/>
                </a:ln>
                <a:solidFill>
                  <a:schemeClr val="accent1">
                    <a:lumMod val="60000"/>
                    <a:lumOff val="40000"/>
                  </a:schemeClr>
                </a:solidFill>
                <a:effectLst/>
                <a:uLnTx/>
                <a:uFillTx/>
                <a:latin typeface="Century Gothic"/>
                <a:ea typeface="Comfortaa"/>
                <a:cs typeface="Comfortaa"/>
                <a:sym typeface="Comfortaa"/>
              </a:rPr>
              <a:t>Reporting</a:t>
            </a:r>
            <a:endParaRPr kumimoji="0" sz="1400" b="1" i="0" u="none" strike="noStrike" kern="1200" cap="none" spc="0" normalizeH="0" baseline="0" noProof="0" dirty="0">
              <a:ln>
                <a:noFill/>
              </a:ln>
              <a:solidFill>
                <a:schemeClr val="accent1">
                  <a:lumMod val="60000"/>
                  <a:lumOff val="40000"/>
                </a:schemeClr>
              </a:solidFill>
              <a:effectLst/>
              <a:uLnTx/>
              <a:uFillTx/>
              <a:latin typeface="Century Gothic"/>
              <a:ea typeface="Comfortaa"/>
              <a:cs typeface="Comfortaa"/>
              <a:sym typeface="Comfortaa"/>
            </a:endParaRPr>
          </a:p>
        </p:txBody>
      </p:sp>
      <p:sp>
        <p:nvSpPr>
          <p:cNvPr id="56" name="Freeform 122"/>
          <p:cNvSpPr>
            <a:spLocks noEditPoints="1"/>
          </p:cNvSpPr>
          <p:nvPr/>
        </p:nvSpPr>
        <p:spPr bwMode="auto">
          <a:xfrm>
            <a:off x="5749292" y="6458128"/>
            <a:ext cx="382588" cy="287338"/>
          </a:xfrm>
          <a:custGeom>
            <a:avLst/>
            <a:gdLst>
              <a:gd name="T0" fmla="*/ 75 w 354"/>
              <a:gd name="T1" fmla="*/ 113 h 265"/>
              <a:gd name="T2" fmla="*/ 75 w 354"/>
              <a:gd name="T3" fmla="*/ 19 h 265"/>
              <a:gd name="T4" fmla="*/ 169 w 354"/>
              <a:gd name="T5" fmla="*/ 19 h 265"/>
              <a:gd name="T6" fmla="*/ 169 w 354"/>
              <a:gd name="T7" fmla="*/ 113 h 265"/>
              <a:gd name="T8" fmla="*/ 287 w 354"/>
              <a:gd name="T9" fmla="*/ 155 h 265"/>
              <a:gd name="T10" fmla="*/ 352 w 354"/>
              <a:gd name="T11" fmla="*/ 156 h 265"/>
              <a:gd name="T12" fmla="*/ 354 w 354"/>
              <a:gd name="T13" fmla="*/ 193 h 265"/>
              <a:gd name="T14" fmla="*/ 348 w 354"/>
              <a:gd name="T15" fmla="*/ 199 h 265"/>
              <a:gd name="T16" fmla="*/ 287 w 354"/>
              <a:gd name="T17" fmla="*/ 260 h 265"/>
              <a:gd name="T18" fmla="*/ 282 w 354"/>
              <a:gd name="T19" fmla="*/ 265 h 265"/>
              <a:gd name="T20" fmla="*/ 245 w 354"/>
              <a:gd name="T21" fmla="*/ 264 h 265"/>
              <a:gd name="T22" fmla="*/ 243 w 354"/>
              <a:gd name="T23" fmla="*/ 199 h 265"/>
              <a:gd name="T24" fmla="*/ 179 w 354"/>
              <a:gd name="T25" fmla="*/ 197 h 265"/>
              <a:gd name="T26" fmla="*/ 177 w 354"/>
              <a:gd name="T27" fmla="*/ 160 h 265"/>
              <a:gd name="T28" fmla="*/ 182 w 354"/>
              <a:gd name="T29" fmla="*/ 155 h 265"/>
              <a:gd name="T30" fmla="*/ 243 w 354"/>
              <a:gd name="T31" fmla="*/ 94 h 265"/>
              <a:gd name="T32" fmla="*/ 249 w 354"/>
              <a:gd name="T33" fmla="*/ 88 h 265"/>
              <a:gd name="T34" fmla="*/ 286 w 354"/>
              <a:gd name="T35" fmla="*/ 90 h 265"/>
              <a:gd name="T36" fmla="*/ 287 w 354"/>
              <a:gd name="T37" fmla="*/ 155 h 265"/>
              <a:gd name="T38" fmla="*/ 167 w 354"/>
              <a:gd name="T39" fmla="*/ 209 h 265"/>
              <a:gd name="T40" fmla="*/ 227 w 354"/>
              <a:gd name="T41" fmla="*/ 215 h 265"/>
              <a:gd name="T42" fmla="*/ 197 w 354"/>
              <a:gd name="T43" fmla="*/ 265 h 265"/>
              <a:gd name="T44" fmla="*/ 13 w 354"/>
              <a:gd name="T45" fmla="*/ 253 h 265"/>
              <a:gd name="T46" fmla="*/ 1 w 354"/>
              <a:gd name="T47" fmla="*/ 203 h 265"/>
              <a:gd name="T48" fmla="*/ 8 w 354"/>
              <a:gd name="T49" fmla="*/ 165 h 265"/>
              <a:gd name="T50" fmla="*/ 26 w 354"/>
              <a:gd name="T51" fmla="*/ 134 h 265"/>
              <a:gd name="T52" fmla="*/ 60 w 354"/>
              <a:gd name="T53" fmla="*/ 121 h 265"/>
              <a:gd name="T54" fmla="*/ 93 w 354"/>
              <a:gd name="T55" fmla="*/ 140 h 265"/>
              <a:gd name="T56" fmla="*/ 150 w 354"/>
              <a:gd name="T57" fmla="*/ 140 h 265"/>
              <a:gd name="T58" fmla="*/ 183 w 354"/>
              <a:gd name="T59" fmla="*/ 121 h 265"/>
              <a:gd name="T60" fmla="*/ 182 w 354"/>
              <a:gd name="T61" fmla="*/ 138 h 265"/>
              <a:gd name="T62" fmla="*/ 160 w 354"/>
              <a:gd name="T63" fmla="*/ 16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4" h="265">
                <a:moveTo>
                  <a:pt x="122" y="132"/>
                </a:moveTo>
                <a:cubicBezTo>
                  <a:pt x="103" y="132"/>
                  <a:pt x="88" y="126"/>
                  <a:pt x="75" y="113"/>
                </a:cubicBezTo>
                <a:cubicBezTo>
                  <a:pt x="62" y="100"/>
                  <a:pt x="55" y="84"/>
                  <a:pt x="55" y="66"/>
                </a:cubicBezTo>
                <a:cubicBezTo>
                  <a:pt x="55" y="48"/>
                  <a:pt x="62" y="32"/>
                  <a:pt x="75" y="19"/>
                </a:cubicBezTo>
                <a:cubicBezTo>
                  <a:pt x="88" y="6"/>
                  <a:pt x="103" y="0"/>
                  <a:pt x="122" y="0"/>
                </a:cubicBezTo>
                <a:cubicBezTo>
                  <a:pt x="140" y="0"/>
                  <a:pt x="156" y="6"/>
                  <a:pt x="169" y="19"/>
                </a:cubicBezTo>
                <a:cubicBezTo>
                  <a:pt x="181" y="32"/>
                  <a:pt x="188" y="48"/>
                  <a:pt x="188" y="66"/>
                </a:cubicBezTo>
                <a:cubicBezTo>
                  <a:pt x="188" y="84"/>
                  <a:pt x="181" y="100"/>
                  <a:pt x="169" y="113"/>
                </a:cubicBezTo>
                <a:cubicBezTo>
                  <a:pt x="156" y="126"/>
                  <a:pt x="140" y="132"/>
                  <a:pt x="122" y="132"/>
                </a:cubicBezTo>
                <a:close/>
                <a:moveTo>
                  <a:pt x="287" y="155"/>
                </a:moveTo>
                <a:cubicBezTo>
                  <a:pt x="348" y="155"/>
                  <a:pt x="348" y="155"/>
                  <a:pt x="348" y="155"/>
                </a:cubicBezTo>
                <a:cubicBezTo>
                  <a:pt x="350" y="155"/>
                  <a:pt x="351" y="155"/>
                  <a:pt x="352" y="156"/>
                </a:cubicBezTo>
                <a:cubicBezTo>
                  <a:pt x="353" y="157"/>
                  <a:pt x="354" y="159"/>
                  <a:pt x="354" y="160"/>
                </a:cubicBezTo>
                <a:cubicBezTo>
                  <a:pt x="354" y="193"/>
                  <a:pt x="354" y="193"/>
                  <a:pt x="354" y="193"/>
                </a:cubicBezTo>
                <a:cubicBezTo>
                  <a:pt x="354" y="195"/>
                  <a:pt x="353" y="196"/>
                  <a:pt x="352" y="197"/>
                </a:cubicBezTo>
                <a:cubicBezTo>
                  <a:pt x="351" y="198"/>
                  <a:pt x="350" y="199"/>
                  <a:pt x="348" y="199"/>
                </a:cubicBezTo>
                <a:cubicBezTo>
                  <a:pt x="287" y="199"/>
                  <a:pt x="287" y="199"/>
                  <a:pt x="287" y="199"/>
                </a:cubicBezTo>
                <a:cubicBezTo>
                  <a:pt x="287" y="260"/>
                  <a:pt x="287" y="260"/>
                  <a:pt x="287" y="260"/>
                </a:cubicBezTo>
                <a:cubicBezTo>
                  <a:pt x="287" y="261"/>
                  <a:pt x="287" y="262"/>
                  <a:pt x="286" y="264"/>
                </a:cubicBezTo>
                <a:cubicBezTo>
                  <a:pt x="285" y="265"/>
                  <a:pt x="283" y="265"/>
                  <a:pt x="282" y="265"/>
                </a:cubicBezTo>
                <a:cubicBezTo>
                  <a:pt x="249" y="265"/>
                  <a:pt x="249" y="265"/>
                  <a:pt x="249" y="265"/>
                </a:cubicBezTo>
                <a:cubicBezTo>
                  <a:pt x="247" y="265"/>
                  <a:pt x="246" y="265"/>
                  <a:pt x="245" y="264"/>
                </a:cubicBezTo>
                <a:cubicBezTo>
                  <a:pt x="244" y="262"/>
                  <a:pt x="243" y="261"/>
                  <a:pt x="243" y="260"/>
                </a:cubicBezTo>
                <a:cubicBezTo>
                  <a:pt x="243" y="199"/>
                  <a:pt x="243" y="199"/>
                  <a:pt x="243" y="199"/>
                </a:cubicBezTo>
                <a:cubicBezTo>
                  <a:pt x="182" y="199"/>
                  <a:pt x="182" y="199"/>
                  <a:pt x="182" y="199"/>
                </a:cubicBezTo>
                <a:cubicBezTo>
                  <a:pt x="181" y="199"/>
                  <a:pt x="180" y="198"/>
                  <a:pt x="179" y="197"/>
                </a:cubicBezTo>
                <a:cubicBezTo>
                  <a:pt x="177" y="196"/>
                  <a:pt x="177" y="195"/>
                  <a:pt x="177" y="193"/>
                </a:cubicBezTo>
                <a:cubicBezTo>
                  <a:pt x="177" y="160"/>
                  <a:pt x="177" y="160"/>
                  <a:pt x="177" y="160"/>
                </a:cubicBezTo>
                <a:cubicBezTo>
                  <a:pt x="177" y="159"/>
                  <a:pt x="177" y="157"/>
                  <a:pt x="179" y="156"/>
                </a:cubicBezTo>
                <a:cubicBezTo>
                  <a:pt x="180" y="155"/>
                  <a:pt x="181" y="155"/>
                  <a:pt x="182" y="155"/>
                </a:cubicBezTo>
                <a:cubicBezTo>
                  <a:pt x="243" y="155"/>
                  <a:pt x="243" y="155"/>
                  <a:pt x="243" y="155"/>
                </a:cubicBezTo>
                <a:cubicBezTo>
                  <a:pt x="243" y="94"/>
                  <a:pt x="243" y="94"/>
                  <a:pt x="243" y="94"/>
                </a:cubicBezTo>
                <a:cubicBezTo>
                  <a:pt x="243" y="92"/>
                  <a:pt x="244" y="91"/>
                  <a:pt x="245" y="90"/>
                </a:cubicBezTo>
                <a:cubicBezTo>
                  <a:pt x="246" y="89"/>
                  <a:pt x="247" y="88"/>
                  <a:pt x="249" y="88"/>
                </a:cubicBezTo>
                <a:cubicBezTo>
                  <a:pt x="282" y="88"/>
                  <a:pt x="282" y="88"/>
                  <a:pt x="282" y="88"/>
                </a:cubicBezTo>
                <a:cubicBezTo>
                  <a:pt x="283" y="88"/>
                  <a:pt x="285" y="89"/>
                  <a:pt x="286" y="90"/>
                </a:cubicBezTo>
                <a:cubicBezTo>
                  <a:pt x="287" y="91"/>
                  <a:pt x="287" y="92"/>
                  <a:pt x="287" y="94"/>
                </a:cubicBezTo>
                <a:lnTo>
                  <a:pt x="287" y="155"/>
                </a:lnTo>
                <a:close/>
                <a:moveTo>
                  <a:pt x="160" y="193"/>
                </a:moveTo>
                <a:cubicBezTo>
                  <a:pt x="160" y="199"/>
                  <a:pt x="163" y="204"/>
                  <a:pt x="167" y="209"/>
                </a:cubicBezTo>
                <a:cubicBezTo>
                  <a:pt x="171" y="213"/>
                  <a:pt x="176" y="215"/>
                  <a:pt x="182" y="215"/>
                </a:cubicBezTo>
                <a:cubicBezTo>
                  <a:pt x="227" y="215"/>
                  <a:pt x="227" y="215"/>
                  <a:pt x="227" y="215"/>
                </a:cubicBezTo>
                <a:cubicBezTo>
                  <a:pt x="227" y="257"/>
                  <a:pt x="227" y="257"/>
                  <a:pt x="227" y="257"/>
                </a:cubicBezTo>
                <a:cubicBezTo>
                  <a:pt x="219" y="262"/>
                  <a:pt x="209" y="265"/>
                  <a:pt x="197" y="265"/>
                </a:cubicBezTo>
                <a:cubicBezTo>
                  <a:pt x="46" y="265"/>
                  <a:pt x="46" y="265"/>
                  <a:pt x="46" y="265"/>
                </a:cubicBezTo>
                <a:cubicBezTo>
                  <a:pt x="32" y="265"/>
                  <a:pt x="21" y="261"/>
                  <a:pt x="13" y="253"/>
                </a:cubicBezTo>
                <a:cubicBezTo>
                  <a:pt x="4" y="245"/>
                  <a:pt x="0" y="234"/>
                  <a:pt x="0" y="220"/>
                </a:cubicBezTo>
                <a:cubicBezTo>
                  <a:pt x="0" y="214"/>
                  <a:pt x="0" y="208"/>
                  <a:pt x="1" y="203"/>
                </a:cubicBezTo>
                <a:cubicBezTo>
                  <a:pt x="1" y="197"/>
                  <a:pt x="2" y="190"/>
                  <a:pt x="3" y="184"/>
                </a:cubicBezTo>
                <a:cubicBezTo>
                  <a:pt x="4" y="177"/>
                  <a:pt x="6" y="171"/>
                  <a:pt x="8" y="165"/>
                </a:cubicBezTo>
                <a:cubicBezTo>
                  <a:pt x="9" y="159"/>
                  <a:pt x="12" y="154"/>
                  <a:pt x="15" y="148"/>
                </a:cubicBezTo>
                <a:cubicBezTo>
                  <a:pt x="18" y="143"/>
                  <a:pt x="22" y="138"/>
                  <a:pt x="26" y="134"/>
                </a:cubicBezTo>
                <a:cubicBezTo>
                  <a:pt x="30" y="130"/>
                  <a:pt x="35" y="127"/>
                  <a:pt x="40" y="125"/>
                </a:cubicBezTo>
                <a:cubicBezTo>
                  <a:pt x="46" y="123"/>
                  <a:pt x="53" y="121"/>
                  <a:pt x="60" y="121"/>
                </a:cubicBezTo>
                <a:cubicBezTo>
                  <a:pt x="62" y="121"/>
                  <a:pt x="64" y="122"/>
                  <a:pt x="66" y="124"/>
                </a:cubicBezTo>
                <a:cubicBezTo>
                  <a:pt x="76" y="131"/>
                  <a:pt x="84" y="137"/>
                  <a:pt x="93" y="140"/>
                </a:cubicBezTo>
                <a:cubicBezTo>
                  <a:pt x="102" y="144"/>
                  <a:pt x="111" y="145"/>
                  <a:pt x="122" y="145"/>
                </a:cubicBezTo>
                <a:cubicBezTo>
                  <a:pt x="132" y="145"/>
                  <a:pt x="141" y="144"/>
                  <a:pt x="150" y="140"/>
                </a:cubicBezTo>
                <a:cubicBezTo>
                  <a:pt x="159" y="137"/>
                  <a:pt x="168" y="131"/>
                  <a:pt x="177" y="124"/>
                </a:cubicBezTo>
                <a:cubicBezTo>
                  <a:pt x="179" y="122"/>
                  <a:pt x="181" y="121"/>
                  <a:pt x="183" y="121"/>
                </a:cubicBezTo>
                <a:cubicBezTo>
                  <a:pt x="199" y="121"/>
                  <a:pt x="211" y="127"/>
                  <a:pt x="221" y="138"/>
                </a:cubicBezTo>
                <a:cubicBezTo>
                  <a:pt x="182" y="138"/>
                  <a:pt x="182" y="138"/>
                  <a:pt x="182" y="138"/>
                </a:cubicBezTo>
                <a:cubicBezTo>
                  <a:pt x="176" y="138"/>
                  <a:pt x="171" y="140"/>
                  <a:pt x="167" y="145"/>
                </a:cubicBezTo>
                <a:cubicBezTo>
                  <a:pt x="163" y="149"/>
                  <a:pt x="160" y="154"/>
                  <a:pt x="160" y="160"/>
                </a:cubicBezTo>
                <a:lnTo>
                  <a:pt x="160" y="193"/>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898989"/>
              </a:solidFill>
              <a:effectLst/>
              <a:uLnTx/>
              <a:uFillTx/>
              <a:ea typeface="ＭＳ Ｐゴシック" panose="020B0600070205080204" pitchFamily="34" charset="-128"/>
            </a:endParaRPr>
          </a:p>
        </p:txBody>
      </p:sp>
      <p:sp>
        <p:nvSpPr>
          <p:cNvPr id="57" name="Freeform 122"/>
          <p:cNvSpPr>
            <a:spLocks noEditPoints="1"/>
          </p:cNvSpPr>
          <p:nvPr/>
        </p:nvSpPr>
        <p:spPr bwMode="auto">
          <a:xfrm>
            <a:off x="3955109" y="2375097"/>
            <a:ext cx="382588" cy="287338"/>
          </a:xfrm>
          <a:custGeom>
            <a:avLst/>
            <a:gdLst>
              <a:gd name="T0" fmla="*/ 75 w 354"/>
              <a:gd name="T1" fmla="*/ 113 h 265"/>
              <a:gd name="T2" fmla="*/ 75 w 354"/>
              <a:gd name="T3" fmla="*/ 19 h 265"/>
              <a:gd name="T4" fmla="*/ 169 w 354"/>
              <a:gd name="T5" fmla="*/ 19 h 265"/>
              <a:gd name="T6" fmla="*/ 169 w 354"/>
              <a:gd name="T7" fmla="*/ 113 h 265"/>
              <a:gd name="T8" fmla="*/ 287 w 354"/>
              <a:gd name="T9" fmla="*/ 155 h 265"/>
              <a:gd name="T10" fmla="*/ 352 w 354"/>
              <a:gd name="T11" fmla="*/ 156 h 265"/>
              <a:gd name="T12" fmla="*/ 354 w 354"/>
              <a:gd name="T13" fmla="*/ 193 h 265"/>
              <a:gd name="T14" fmla="*/ 348 w 354"/>
              <a:gd name="T15" fmla="*/ 199 h 265"/>
              <a:gd name="T16" fmla="*/ 287 w 354"/>
              <a:gd name="T17" fmla="*/ 260 h 265"/>
              <a:gd name="T18" fmla="*/ 282 w 354"/>
              <a:gd name="T19" fmla="*/ 265 h 265"/>
              <a:gd name="T20" fmla="*/ 245 w 354"/>
              <a:gd name="T21" fmla="*/ 264 h 265"/>
              <a:gd name="T22" fmla="*/ 243 w 354"/>
              <a:gd name="T23" fmla="*/ 199 h 265"/>
              <a:gd name="T24" fmla="*/ 179 w 354"/>
              <a:gd name="T25" fmla="*/ 197 h 265"/>
              <a:gd name="T26" fmla="*/ 177 w 354"/>
              <a:gd name="T27" fmla="*/ 160 h 265"/>
              <a:gd name="T28" fmla="*/ 182 w 354"/>
              <a:gd name="T29" fmla="*/ 155 h 265"/>
              <a:gd name="T30" fmla="*/ 243 w 354"/>
              <a:gd name="T31" fmla="*/ 94 h 265"/>
              <a:gd name="T32" fmla="*/ 249 w 354"/>
              <a:gd name="T33" fmla="*/ 88 h 265"/>
              <a:gd name="T34" fmla="*/ 286 w 354"/>
              <a:gd name="T35" fmla="*/ 90 h 265"/>
              <a:gd name="T36" fmla="*/ 287 w 354"/>
              <a:gd name="T37" fmla="*/ 155 h 265"/>
              <a:gd name="T38" fmla="*/ 167 w 354"/>
              <a:gd name="T39" fmla="*/ 209 h 265"/>
              <a:gd name="T40" fmla="*/ 227 w 354"/>
              <a:gd name="T41" fmla="*/ 215 h 265"/>
              <a:gd name="T42" fmla="*/ 197 w 354"/>
              <a:gd name="T43" fmla="*/ 265 h 265"/>
              <a:gd name="T44" fmla="*/ 13 w 354"/>
              <a:gd name="T45" fmla="*/ 253 h 265"/>
              <a:gd name="T46" fmla="*/ 1 w 354"/>
              <a:gd name="T47" fmla="*/ 203 h 265"/>
              <a:gd name="T48" fmla="*/ 8 w 354"/>
              <a:gd name="T49" fmla="*/ 165 h 265"/>
              <a:gd name="T50" fmla="*/ 26 w 354"/>
              <a:gd name="T51" fmla="*/ 134 h 265"/>
              <a:gd name="T52" fmla="*/ 60 w 354"/>
              <a:gd name="T53" fmla="*/ 121 h 265"/>
              <a:gd name="T54" fmla="*/ 93 w 354"/>
              <a:gd name="T55" fmla="*/ 140 h 265"/>
              <a:gd name="T56" fmla="*/ 150 w 354"/>
              <a:gd name="T57" fmla="*/ 140 h 265"/>
              <a:gd name="T58" fmla="*/ 183 w 354"/>
              <a:gd name="T59" fmla="*/ 121 h 265"/>
              <a:gd name="T60" fmla="*/ 182 w 354"/>
              <a:gd name="T61" fmla="*/ 138 h 265"/>
              <a:gd name="T62" fmla="*/ 160 w 354"/>
              <a:gd name="T63" fmla="*/ 16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4" h="265">
                <a:moveTo>
                  <a:pt x="122" y="132"/>
                </a:moveTo>
                <a:cubicBezTo>
                  <a:pt x="103" y="132"/>
                  <a:pt x="88" y="126"/>
                  <a:pt x="75" y="113"/>
                </a:cubicBezTo>
                <a:cubicBezTo>
                  <a:pt x="62" y="100"/>
                  <a:pt x="55" y="84"/>
                  <a:pt x="55" y="66"/>
                </a:cubicBezTo>
                <a:cubicBezTo>
                  <a:pt x="55" y="48"/>
                  <a:pt x="62" y="32"/>
                  <a:pt x="75" y="19"/>
                </a:cubicBezTo>
                <a:cubicBezTo>
                  <a:pt x="88" y="6"/>
                  <a:pt x="103" y="0"/>
                  <a:pt x="122" y="0"/>
                </a:cubicBezTo>
                <a:cubicBezTo>
                  <a:pt x="140" y="0"/>
                  <a:pt x="156" y="6"/>
                  <a:pt x="169" y="19"/>
                </a:cubicBezTo>
                <a:cubicBezTo>
                  <a:pt x="181" y="32"/>
                  <a:pt x="188" y="48"/>
                  <a:pt x="188" y="66"/>
                </a:cubicBezTo>
                <a:cubicBezTo>
                  <a:pt x="188" y="84"/>
                  <a:pt x="181" y="100"/>
                  <a:pt x="169" y="113"/>
                </a:cubicBezTo>
                <a:cubicBezTo>
                  <a:pt x="156" y="126"/>
                  <a:pt x="140" y="132"/>
                  <a:pt x="122" y="132"/>
                </a:cubicBezTo>
                <a:close/>
                <a:moveTo>
                  <a:pt x="287" y="155"/>
                </a:moveTo>
                <a:cubicBezTo>
                  <a:pt x="348" y="155"/>
                  <a:pt x="348" y="155"/>
                  <a:pt x="348" y="155"/>
                </a:cubicBezTo>
                <a:cubicBezTo>
                  <a:pt x="350" y="155"/>
                  <a:pt x="351" y="155"/>
                  <a:pt x="352" y="156"/>
                </a:cubicBezTo>
                <a:cubicBezTo>
                  <a:pt x="353" y="157"/>
                  <a:pt x="354" y="159"/>
                  <a:pt x="354" y="160"/>
                </a:cubicBezTo>
                <a:cubicBezTo>
                  <a:pt x="354" y="193"/>
                  <a:pt x="354" y="193"/>
                  <a:pt x="354" y="193"/>
                </a:cubicBezTo>
                <a:cubicBezTo>
                  <a:pt x="354" y="195"/>
                  <a:pt x="353" y="196"/>
                  <a:pt x="352" y="197"/>
                </a:cubicBezTo>
                <a:cubicBezTo>
                  <a:pt x="351" y="198"/>
                  <a:pt x="350" y="199"/>
                  <a:pt x="348" y="199"/>
                </a:cubicBezTo>
                <a:cubicBezTo>
                  <a:pt x="287" y="199"/>
                  <a:pt x="287" y="199"/>
                  <a:pt x="287" y="199"/>
                </a:cubicBezTo>
                <a:cubicBezTo>
                  <a:pt x="287" y="260"/>
                  <a:pt x="287" y="260"/>
                  <a:pt x="287" y="260"/>
                </a:cubicBezTo>
                <a:cubicBezTo>
                  <a:pt x="287" y="261"/>
                  <a:pt x="287" y="262"/>
                  <a:pt x="286" y="264"/>
                </a:cubicBezTo>
                <a:cubicBezTo>
                  <a:pt x="285" y="265"/>
                  <a:pt x="283" y="265"/>
                  <a:pt x="282" y="265"/>
                </a:cubicBezTo>
                <a:cubicBezTo>
                  <a:pt x="249" y="265"/>
                  <a:pt x="249" y="265"/>
                  <a:pt x="249" y="265"/>
                </a:cubicBezTo>
                <a:cubicBezTo>
                  <a:pt x="247" y="265"/>
                  <a:pt x="246" y="265"/>
                  <a:pt x="245" y="264"/>
                </a:cubicBezTo>
                <a:cubicBezTo>
                  <a:pt x="244" y="262"/>
                  <a:pt x="243" y="261"/>
                  <a:pt x="243" y="260"/>
                </a:cubicBezTo>
                <a:cubicBezTo>
                  <a:pt x="243" y="199"/>
                  <a:pt x="243" y="199"/>
                  <a:pt x="243" y="199"/>
                </a:cubicBezTo>
                <a:cubicBezTo>
                  <a:pt x="182" y="199"/>
                  <a:pt x="182" y="199"/>
                  <a:pt x="182" y="199"/>
                </a:cubicBezTo>
                <a:cubicBezTo>
                  <a:pt x="181" y="199"/>
                  <a:pt x="180" y="198"/>
                  <a:pt x="179" y="197"/>
                </a:cubicBezTo>
                <a:cubicBezTo>
                  <a:pt x="177" y="196"/>
                  <a:pt x="177" y="195"/>
                  <a:pt x="177" y="193"/>
                </a:cubicBezTo>
                <a:cubicBezTo>
                  <a:pt x="177" y="160"/>
                  <a:pt x="177" y="160"/>
                  <a:pt x="177" y="160"/>
                </a:cubicBezTo>
                <a:cubicBezTo>
                  <a:pt x="177" y="159"/>
                  <a:pt x="177" y="157"/>
                  <a:pt x="179" y="156"/>
                </a:cubicBezTo>
                <a:cubicBezTo>
                  <a:pt x="180" y="155"/>
                  <a:pt x="181" y="155"/>
                  <a:pt x="182" y="155"/>
                </a:cubicBezTo>
                <a:cubicBezTo>
                  <a:pt x="243" y="155"/>
                  <a:pt x="243" y="155"/>
                  <a:pt x="243" y="155"/>
                </a:cubicBezTo>
                <a:cubicBezTo>
                  <a:pt x="243" y="94"/>
                  <a:pt x="243" y="94"/>
                  <a:pt x="243" y="94"/>
                </a:cubicBezTo>
                <a:cubicBezTo>
                  <a:pt x="243" y="92"/>
                  <a:pt x="244" y="91"/>
                  <a:pt x="245" y="90"/>
                </a:cubicBezTo>
                <a:cubicBezTo>
                  <a:pt x="246" y="89"/>
                  <a:pt x="247" y="88"/>
                  <a:pt x="249" y="88"/>
                </a:cubicBezTo>
                <a:cubicBezTo>
                  <a:pt x="282" y="88"/>
                  <a:pt x="282" y="88"/>
                  <a:pt x="282" y="88"/>
                </a:cubicBezTo>
                <a:cubicBezTo>
                  <a:pt x="283" y="88"/>
                  <a:pt x="285" y="89"/>
                  <a:pt x="286" y="90"/>
                </a:cubicBezTo>
                <a:cubicBezTo>
                  <a:pt x="287" y="91"/>
                  <a:pt x="287" y="92"/>
                  <a:pt x="287" y="94"/>
                </a:cubicBezTo>
                <a:lnTo>
                  <a:pt x="287" y="155"/>
                </a:lnTo>
                <a:close/>
                <a:moveTo>
                  <a:pt x="160" y="193"/>
                </a:moveTo>
                <a:cubicBezTo>
                  <a:pt x="160" y="199"/>
                  <a:pt x="163" y="204"/>
                  <a:pt x="167" y="209"/>
                </a:cubicBezTo>
                <a:cubicBezTo>
                  <a:pt x="171" y="213"/>
                  <a:pt x="176" y="215"/>
                  <a:pt x="182" y="215"/>
                </a:cubicBezTo>
                <a:cubicBezTo>
                  <a:pt x="227" y="215"/>
                  <a:pt x="227" y="215"/>
                  <a:pt x="227" y="215"/>
                </a:cubicBezTo>
                <a:cubicBezTo>
                  <a:pt x="227" y="257"/>
                  <a:pt x="227" y="257"/>
                  <a:pt x="227" y="257"/>
                </a:cubicBezTo>
                <a:cubicBezTo>
                  <a:pt x="219" y="262"/>
                  <a:pt x="209" y="265"/>
                  <a:pt x="197" y="265"/>
                </a:cubicBezTo>
                <a:cubicBezTo>
                  <a:pt x="46" y="265"/>
                  <a:pt x="46" y="265"/>
                  <a:pt x="46" y="265"/>
                </a:cubicBezTo>
                <a:cubicBezTo>
                  <a:pt x="32" y="265"/>
                  <a:pt x="21" y="261"/>
                  <a:pt x="13" y="253"/>
                </a:cubicBezTo>
                <a:cubicBezTo>
                  <a:pt x="4" y="245"/>
                  <a:pt x="0" y="234"/>
                  <a:pt x="0" y="220"/>
                </a:cubicBezTo>
                <a:cubicBezTo>
                  <a:pt x="0" y="214"/>
                  <a:pt x="0" y="208"/>
                  <a:pt x="1" y="203"/>
                </a:cubicBezTo>
                <a:cubicBezTo>
                  <a:pt x="1" y="197"/>
                  <a:pt x="2" y="190"/>
                  <a:pt x="3" y="184"/>
                </a:cubicBezTo>
                <a:cubicBezTo>
                  <a:pt x="4" y="177"/>
                  <a:pt x="6" y="171"/>
                  <a:pt x="8" y="165"/>
                </a:cubicBezTo>
                <a:cubicBezTo>
                  <a:pt x="9" y="159"/>
                  <a:pt x="12" y="154"/>
                  <a:pt x="15" y="148"/>
                </a:cubicBezTo>
                <a:cubicBezTo>
                  <a:pt x="18" y="143"/>
                  <a:pt x="22" y="138"/>
                  <a:pt x="26" y="134"/>
                </a:cubicBezTo>
                <a:cubicBezTo>
                  <a:pt x="30" y="130"/>
                  <a:pt x="35" y="127"/>
                  <a:pt x="40" y="125"/>
                </a:cubicBezTo>
                <a:cubicBezTo>
                  <a:pt x="46" y="123"/>
                  <a:pt x="53" y="121"/>
                  <a:pt x="60" y="121"/>
                </a:cubicBezTo>
                <a:cubicBezTo>
                  <a:pt x="62" y="121"/>
                  <a:pt x="64" y="122"/>
                  <a:pt x="66" y="124"/>
                </a:cubicBezTo>
                <a:cubicBezTo>
                  <a:pt x="76" y="131"/>
                  <a:pt x="84" y="137"/>
                  <a:pt x="93" y="140"/>
                </a:cubicBezTo>
                <a:cubicBezTo>
                  <a:pt x="102" y="144"/>
                  <a:pt x="111" y="145"/>
                  <a:pt x="122" y="145"/>
                </a:cubicBezTo>
                <a:cubicBezTo>
                  <a:pt x="132" y="145"/>
                  <a:pt x="141" y="144"/>
                  <a:pt x="150" y="140"/>
                </a:cubicBezTo>
                <a:cubicBezTo>
                  <a:pt x="159" y="137"/>
                  <a:pt x="168" y="131"/>
                  <a:pt x="177" y="124"/>
                </a:cubicBezTo>
                <a:cubicBezTo>
                  <a:pt x="179" y="122"/>
                  <a:pt x="181" y="121"/>
                  <a:pt x="183" y="121"/>
                </a:cubicBezTo>
                <a:cubicBezTo>
                  <a:pt x="199" y="121"/>
                  <a:pt x="211" y="127"/>
                  <a:pt x="221" y="138"/>
                </a:cubicBezTo>
                <a:cubicBezTo>
                  <a:pt x="182" y="138"/>
                  <a:pt x="182" y="138"/>
                  <a:pt x="182" y="138"/>
                </a:cubicBezTo>
                <a:cubicBezTo>
                  <a:pt x="176" y="138"/>
                  <a:pt x="171" y="140"/>
                  <a:pt x="167" y="145"/>
                </a:cubicBezTo>
                <a:cubicBezTo>
                  <a:pt x="163" y="149"/>
                  <a:pt x="160" y="154"/>
                  <a:pt x="160" y="160"/>
                </a:cubicBezTo>
                <a:lnTo>
                  <a:pt x="160" y="193"/>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898989"/>
              </a:solidFill>
              <a:effectLst/>
              <a:uLnTx/>
              <a:uFillTx/>
              <a:ea typeface="ＭＳ Ｐゴシック" panose="020B0600070205080204" pitchFamily="34" charset="-128"/>
            </a:endParaRPr>
          </a:p>
        </p:txBody>
      </p:sp>
      <p:sp>
        <p:nvSpPr>
          <p:cNvPr id="58" name="Freeform 122"/>
          <p:cNvSpPr>
            <a:spLocks noEditPoints="1"/>
          </p:cNvSpPr>
          <p:nvPr/>
        </p:nvSpPr>
        <p:spPr bwMode="auto">
          <a:xfrm>
            <a:off x="2820909" y="3421069"/>
            <a:ext cx="382588" cy="287338"/>
          </a:xfrm>
          <a:custGeom>
            <a:avLst/>
            <a:gdLst>
              <a:gd name="T0" fmla="*/ 75 w 354"/>
              <a:gd name="T1" fmla="*/ 113 h 265"/>
              <a:gd name="T2" fmla="*/ 75 w 354"/>
              <a:gd name="T3" fmla="*/ 19 h 265"/>
              <a:gd name="T4" fmla="*/ 169 w 354"/>
              <a:gd name="T5" fmla="*/ 19 h 265"/>
              <a:gd name="T6" fmla="*/ 169 w 354"/>
              <a:gd name="T7" fmla="*/ 113 h 265"/>
              <a:gd name="T8" fmla="*/ 287 w 354"/>
              <a:gd name="T9" fmla="*/ 155 h 265"/>
              <a:gd name="T10" fmla="*/ 352 w 354"/>
              <a:gd name="T11" fmla="*/ 156 h 265"/>
              <a:gd name="T12" fmla="*/ 354 w 354"/>
              <a:gd name="T13" fmla="*/ 193 h 265"/>
              <a:gd name="T14" fmla="*/ 348 w 354"/>
              <a:gd name="T15" fmla="*/ 199 h 265"/>
              <a:gd name="T16" fmla="*/ 287 w 354"/>
              <a:gd name="T17" fmla="*/ 260 h 265"/>
              <a:gd name="T18" fmla="*/ 282 w 354"/>
              <a:gd name="T19" fmla="*/ 265 h 265"/>
              <a:gd name="T20" fmla="*/ 245 w 354"/>
              <a:gd name="T21" fmla="*/ 264 h 265"/>
              <a:gd name="T22" fmla="*/ 243 w 354"/>
              <a:gd name="T23" fmla="*/ 199 h 265"/>
              <a:gd name="T24" fmla="*/ 179 w 354"/>
              <a:gd name="T25" fmla="*/ 197 h 265"/>
              <a:gd name="T26" fmla="*/ 177 w 354"/>
              <a:gd name="T27" fmla="*/ 160 h 265"/>
              <a:gd name="T28" fmla="*/ 182 w 354"/>
              <a:gd name="T29" fmla="*/ 155 h 265"/>
              <a:gd name="T30" fmla="*/ 243 w 354"/>
              <a:gd name="T31" fmla="*/ 94 h 265"/>
              <a:gd name="T32" fmla="*/ 249 w 354"/>
              <a:gd name="T33" fmla="*/ 88 h 265"/>
              <a:gd name="T34" fmla="*/ 286 w 354"/>
              <a:gd name="T35" fmla="*/ 90 h 265"/>
              <a:gd name="T36" fmla="*/ 287 w 354"/>
              <a:gd name="T37" fmla="*/ 155 h 265"/>
              <a:gd name="T38" fmla="*/ 167 w 354"/>
              <a:gd name="T39" fmla="*/ 209 h 265"/>
              <a:gd name="T40" fmla="*/ 227 w 354"/>
              <a:gd name="T41" fmla="*/ 215 h 265"/>
              <a:gd name="T42" fmla="*/ 197 w 354"/>
              <a:gd name="T43" fmla="*/ 265 h 265"/>
              <a:gd name="T44" fmla="*/ 13 w 354"/>
              <a:gd name="T45" fmla="*/ 253 h 265"/>
              <a:gd name="T46" fmla="*/ 1 w 354"/>
              <a:gd name="T47" fmla="*/ 203 h 265"/>
              <a:gd name="T48" fmla="*/ 8 w 354"/>
              <a:gd name="T49" fmla="*/ 165 h 265"/>
              <a:gd name="T50" fmla="*/ 26 w 354"/>
              <a:gd name="T51" fmla="*/ 134 h 265"/>
              <a:gd name="T52" fmla="*/ 60 w 354"/>
              <a:gd name="T53" fmla="*/ 121 h 265"/>
              <a:gd name="T54" fmla="*/ 93 w 354"/>
              <a:gd name="T55" fmla="*/ 140 h 265"/>
              <a:gd name="T56" fmla="*/ 150 w 354"/>
              <a:gd name="T57" fmla="*/ 140 h 265"/>
              <a:gd name="T58" fmla="*/ 183 w 354"/>
              <a:gd name="T59" fmla="*/ 121 h 265"/>
              <a:gd name="T60" fmla="*/ 182 w 354"/>
              <a:gd name="T61" fmla="*/ 138 h 265"/>
              <a:gd name="T62" fmla="*/ 160 w 354"/>
              <a:gd name="T63" fmla="*/ 16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4" h="265">
                <a:moveTo>
                  <a:pt x="122" y="132"/>
                </a:moveTo>
                <a:cubicBezTo>
                  <a:pt x="103" y="132"/>
                  <a:pt x="88" y="126"/>
                  <a:pt x="75" y="113"/>
                </a:cubicBezTo>
                <a:cubicBezTo>
                  <a:pt x="62" y="100"/>
                  <a:pt x="55" y="84"/>
                  <a:pt x="55" y="66"/>
                </a:cubicBezTo>
                <a:cubicBezTo>
                  <a:pt x="55" y="48"/>
                  <a:pt x="62" y="32"/>
                  <a:pt x="75" y="19"/>
                </a:cubicBezTo>
                <a:cubicBezTo>
                  <a:pt x="88" y="6"/>
                  <a:pt x="103" y="0"/>
                  <a:pt x="122" y="0"/>
                </a:cubicBezTo>
                <a:cubicBezTo>
                  <a:pt x="140" y="0"/>
                  <a:pt x="156" y="6"/>
                  <a:pt x="169" y="19"/>
                </a:cubicBezTo>
                <a:cubicBezTo>
                  <a:pt x="181" y="32"/>
                  <a:pt x="188" y="48"/>
                  <a:pt x="188" y="66"/>
                </a:cubicBezTo>
                <a:cubicBezTo>
                  <a:pt x="188" y="84"/>
                  <a:pt x="181" y="100"/>
                  <a:pt x="169" y="113"/>
                </a:cubicBezTo>
                <a:cubicBezTo>
                  <a:pt x="156" y="126"/>
                  <a:pt x="140" y="132"/>
                  <a:pt x="122" y="132"/>
                </a:cubicBezTo>
                <a:close/>
                <a:moveTo>
                  <a:pt x="287" y="155"/>
                </a:moveTo>
                <a:cubicBezTo>
                  <a:pt x="348" y="155"/>
                  <a:pt x="348" y="155"/>
                  <a:pt x="348" y="155"/>
                </a:cubicBezTo>
                <a:cubicBezTo>
                  <a:pt x="350" y="155"/>
                  <a:pt x="351" y="155"/>
                  <a:pt x="352" y="156"/>
                </a:cubicBezTo>
                <a:cubicBezTo>
                  <a:pt x="353" y="157"/>
                  <a:pt x="354" y="159"/>
                  <a:pt x="354" y="160"/>
                </a:cubicBezTo>
                <a:cubicBezTo>
                  <a:pt x="354" y="193"/>
                  <a:pt x="354" y="193"/>
                  <a:pt x="354" y="193"/>
                </a:cubicBezTo>
                <a:cubicBezTo>
                  <a:pt x="354" y="195"/>
                  <a:pt x="353" y="196"/>
                  <a:pt x="352" y="197"/>
                </a:cubicBezTo>
                <a:cubicBezTo>
                  <a:pt x="351" y="198"/>
                  <a:pt x="350" y="199"/>
                  <a:pt x="348" y="199"/>
                </a:cubicBezTo>
                <a:cubicBezTo>
                  <a:pt x="287" y="199"/>
                  <a:pt x="287" y="199"/>
                  <a:pt x="287" y="199"/>
                </a:cubicBezTo>
                <a:cubicBezTo>
                  <a:pt x="287" y="260"/>
                  <a:pt x="287" y="260"/>
                  <a:pt x="287" y="260"/>
                </a:cubicBezTo>
                <a:cubicBezTo>
                  <a:pt x="287" y="261"/>
                  <a:pt x="287" y="262"/>
                  <a:pt x="286" y="264"/>
                </a:cubicBezTo>
                <a:cubicBezTo>
                  <a:pt x="285" y="265"/>
                  <a:pt x="283" y="265"/>
                  <a:pt x="282" y="265"/>
                </a:cubicBezTo>
                <a:cubicBezTo>
                  <a:pt x="249" y="265"/>
                  <a:pt x="249" y="265"/>
                  <a:pt x="249" y="265"/>
                </a:cubicBezTo>
                <a:cubicBezTo>
                  <a:pt x="247" y="265"/>
                  <a:pt x="246" y="265"/>
                  <a:pt x="245" y="264"/>
                </a:cubicBezTo>
                <a:cubicBezTo>
                  <a:pt x="244" y="262"/>
                  <a:pt x="243" y="261"/>
                  <a:pt x="243" y="260"/>
                </a:cubicBezTo>
                <a:cubicBezTo>
                  <a:pt x="243" y="199"/>
                  <a:pt x="243" y="199"/>
                  <a:pt x="243" y="199"/>
                </a:cubicBezTo>
                <a:cubicBezTo>
                  <a:pt x="182" y="199"/>
                  <a:pt x="182" y="199"/>
                  <a:pt x="182" y="199"/>
                </a:cubicBezTo>
                <a:cubicBezTo>
                  <a:pt x="181" y="199"/>
                  <a:pt x="180" y="198"/>
                  <a:pt x="179" y="197"/>
                </a:cubicBezTo>
                <a:cubicBezTo>
                  <a:pt x="177" y="196"/>
                  <a:pt x="177" y="195"/>
                  <a:pt x="177" y="193"/>
                </a:cubicBezTo>
                <a:cubicBezTo>
                  <a:pt x="177" y="160"/>
                  <a:pt x="177" y="160"/>
                  <a:pt x="177" y="160"/>
                </a:cubicBezTo>
                <a:cubicBezTo>
                  <a:pt x="177" y="159"/>
                  <a:pt x="177" y="157"/>
                  <a:pt x="179" y="156"/>
                </a:cubicBezTo>
                <a:cubicBezTo>
                  <a:pt x="180" y="155"/>
                  <a:pt x="181" y="155"/>
                  <a:pt x="182" y="155"/>
                </a:cubicBezTo>
                <a:cubicBezTo>
                  <a:pt x="243" y="155"/>
                  <a:pt x="243" y="155"/>
                  <a:pt x="243" y="155"/>
                </a:cubicBezTo>
                <a:cubicBezTo>
                  <a:pt x="243" y="94"/>
                  <a:pt x="243" y="94"/>
                  <a:pt x="243" y="94"/>
                </a:cubicBezTo>
                <a:cubicBezTo>
                  <a:pt x="243" y="92"/>
                  <a:pt x="244" y="91"/>
                  <a:pt x="245" y="90"/>
                </a:cubicBezTo>
                <a:cubicBezTo>
                  <a:pt x="246" y="89"/>
                  <a:pt x="247" y="88"/>
                  <a:pt x="249" y="88"/>
                </a:cubicBezTo>
                <a:cubicBezTo>
                  <a:pt x="282" y="88"/>
                  <a:pt x="282" y="88"/>
                  <a:pt x="282" y="88"/>
                </a:cubicBezTo>
                <a:cubicBezTo>
                  <a:pt x="283" y="88"/>
                  <a:pt x="285" y="89"/>
                  <a:pt x="286" y="90"/>
                </a:cubicBezTo>
                <a:cubicBezTo>
                  <a:pt x="287" y="91"/>
                  <a:pt x="287" y="92"/>
                  <a:pt x="287" y="94"/>
                </a:cubicBezTo>
                <a:lnTo>
                  <a:pt x="287" y="155"/>
                </a:lnTo>
                <a:close/>
                <a:moveTo>
                  <a:pt x="160" y="193"/>
                </a:moveTo>
                <a:cubicBezTo>
                  <a:pt x="160" y="199"/>
                  <a:pt x="163" y="204"/>
                  <a:pt x="167" y="209"/>
                </a:cubicBezTo>
                <a:cubicBezTo>
                  <a:pt x="171" y="213"/>
                  <a:pt x="176" y="215"/>
                  <a:pt x="182" y="215"/>
                </a:cubicBezTo>
                <a:cubicBezTo>
                  <a:pt x="227" y="215"/>
                  <a:pt x="227" y="215"/>
                  <a:pt x="227" y="215"/>
                </a:cubicBezTo>
                <a:cubicBezTo>
                  <a:pt x="227" y="257"/>
                  <a:pt x="227" y="257"/>
                  <a:pt x="227" y="257"/>
                </a:cubicBezTo>
                <a:cubicBezTo>
                  <a:pt x="219" y="262"/>
                  <a:pt x="209" y="265"/>
                  <a:pt x="197" y="265"/>
                </a:cubicBezTo>
                <a:cubicBezTo>
                  <a:pt x="46" y="265"/>
                  <a:pt x="46" y="265"/>
                  <a:pt x="46" y="265"/>
                </a:cubicBezTo>
                <a:cubicBezTo>
                  <a:pt x="32" y="265"/>
                  <a:pt x="21" y="261"/>
                  <a:pt x="13" y="253"/>
                </a:cubicBezTo>
                <a:cubicBezTo>
                  <a:pt x="4" y="245"/>
                  <a:pt x="0" y="234"/>
                  <a:pt x="0" y="220"/>
                </a:cubicBezTo>
                <a:cubicBezTo>
                  <a:pt x="0" y="214"/>
                  <a:pt x="0" y="208"/>
                  <a:pt x="1" y="203"/>
                </a:cubicBezTo>
                <a:cubicBezTo>
                  <a:pt x="1" y="197"/>
                  <a:pt x="2" y="190"/>
                  <a:pt x="3" y="184"/>
                </a:cubicBezTo>
                <a:cubicBezTo>
                  <a:pt x="4" y="177"/>
                  <a:pt x="6" y="171"/>
                  <a:pt x="8" y="165"/>
                </a:cubicBezTo>
                <a:cubicBezTo>
                  <a:pt x="9" y="159"/>
                  <a:pt x="12" y="154"/>
                  <a:pt x="15" y="148"/>
                </a:cubicBezTo>
                <a:cubicBezTo>
                  <a:pt x="18" y="143"/>
                  <a:pt x="22" y="138"/>
                  <a:pt x="26" y="134"/>
                </a:cubicBezTo>
                <a:cubicBezTo>
                  <a:pt x="30" y="130"/>
                  <a:pt x="35" y="127"/>
                  <a:pt x="40" y="125"/>
                </a:cubicBezTo>
                <a:cubicBezTo>
                  <a:pt x="46" y="123"/>
                  <a:pt x="53" y="121"/>
                  <a:pt x="60" y="121"/>
                </a:cubicBezTo>
                <a:cubicBezTo>
                  <a:pt x="62" y="121"/>
                  <a:pt x="64" y="122"/>
                  <a:pt x="66" y="124"/>
                </a:cubicBezTo>
                <a:cubicBezTo>
                  <a:pt x="76" y="131"/>
                  <a:pt x="84" y="137"/>
                  <a:pt x="93" y="140"/>
                </a:cubicBezTo>
                <a:cubicBezTo>
                  <a:pt x="102" y="144"/>
                  <a:pt x="111" y="145"/>
                  <a:pt x="122" y="145"/>
                </a:cubicBezTo>
                <a:cubicBezTo>
                  <a:pt x="132" y="145"/>
                  <a:pt x="141" y="144"/>
                  <a:pt x="150" y="140"/>
                </a:cubicBezTo>
                <a:cubicBezTo>
                  <a:pt x="159" y="137"/>
                  <a:pt x="168" y="131"/>
                  <a:pt x="177" y="124"/>
                </a:cubicBezTo>
                <a:cubicBezTo>
                  <a:pt x="179" y="122"/>
                  <a:pt x="181" y="121"/>
                  <a:pt x="183" y="121"/>
                </a:cubicBezTo>
                <a:cubicBezTo>
                  <a:pt x="199" y="121"/>
                  <a:pt x="211" y="127"/>
                  <a:pt x="221" y="138"/>
                </a:cubicBezTo>
                <a:cubicBezTo>
                  <a:pt x="182" y="138"/>
                  <a:pt x="182" y="138"/>
                  <a:pt x="182" y="138"/>
                </a:cubicBezTo>
                <a:cubicBezTo>
                  <a:pt x="176" y="138"/>
                  <a:pt x="171" y="140"/>
                  <a:pt x="167" y="145"/>
                </a:cubicBezTo>
                <a:cubicBezTo>
                  <a:pt x="163" y="149"/>
                  <a:pt x="160" y="154"/>
                  <a:pt x="160" y="160"/>
                </a:cubicBezTo>
                <a:lnTo>
                  <a:pt x="160" y="193"/>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898989"/>
              </a:solidFill>
              <a:effectLst/>
              <a:uLnTx/>
              <a:uFillTx/>
              <a:ea typeface="ＭＳ Ｐゴシック" panose="020B0600070205080204" pitchFamily="34" charset="-128"/>
            </a:endParaRPr>
          </a:p>
        </p:txBody>
      </p:sp>
      <p:sp>
        <p:nvSpPr>
          <p:cNvPr id="59" name="Freeform 122"/>
          <p:cNvSpPr>
            <a:spLocks noEditPoints="1"/>
          </p:cNvSpPr>
          <p:nvPr/>
        </p:nvSpPr>
        <p:spPr bwMode="auto">
          <a:xfrm>
            <a:off x="992565" y="3044084"/>
            <a:ext cx="382588" cy="287338"/>
          </a:xfrm>
          <a:custGeom>
            <a:avLst/>
            <a:gdLst>
              <a:gd name="T0" fmla="*/ 75 w 354"/>
              <a:gd name="T1" fmla="*/ 113 h 265"/>
              <a:gd name="T2" fmla="*/ 75 w 354"/>
              <a:gd name="T3" fmla="*/ 19 h 265"/>
              <a:gd name="T4" fmla="*/ 169 w 354"/>
              <a:gd name="T5" fmla="*/ 19 h 265"/>
              <a:gd name="T6" fmla="*/ 169 w 354"/>
              <a:gd name="T7" fmla="*/ 113 h 265"/>
              <a:gd name="T8" fmla="*/ 287 w 354"/>
              <a:gd name="T9" fmla="*/ 155 h 265"/>
              <a:gd name="T10" fmla="*/ 352 w 354"/>
              <a:gd name="T11" fmla="*/ 156 h 265"/>
              <a:gd name="T12" fmla="*/ 354 w 354"/>
              <a:gd name="T13" fmla="*/ 193 h 265"/>
              <a:gd name="T14" fmla="*/ 348 w 354"/>
              <a:gd name="T15" fmla="*/ 199 h 265"/>
              <a:gd name="T16" fmla="*/ 287 w 354"/>
              <a:gd name="T17" fmla="*/ 260 h 265"/>
              <a:gd name="T18" fmla="*/ 282 w 354"/>
              <a:gd name="T19" fmla="*/ 265 h 265"/>
              <a:gd name="T20" fmla="*/ 245 w 354"/>
              <a:gd name="T21" fmla="*/ 264 h 265"/>
              <a:gd name="T22" fmla="*/ 243 w 354"/>
              <a:gd name="T23" fmla="*/ 199 h 265"/>
              <a:gd name="T24" fmla="*/ 179 w 354"/>
              <a:gd name="T25" fmla="*/ 197 h 265"/>
              <a:gd name="T26" fmla="*/ 177 w 354"/>
              <a:gd name="T27" fmla="*/ 160 h 265"/>
              <a:gd name="T28" fmla="*/ 182 w 354"/>
              <a:gd name="T29" fmla="*/ 155 h 265"/>
              <a:gd name="T30" fmla="*/ 243 w 354"/>
              <a:gd name="T31" fmla="*/ 94 h 265"/>
              <a:gd name="T32" fmla="*/ 249 w 354"/>
              <a:gd name="T33" fmla="*/ 88 h 265"/>
              <a:gd name="T34" fmla="*/ 286 w 354"/>
              <a:gd name="T35" fmla="*/ 90 h 265"/>
              <a:gd name="T36" fmla="*/ 287 w 354"/>
              <a:gd name="T37" fmla="*/ 155 h 265"/>
              <a:gd name="T38" fmla="*/ 167 w 354"/>
              <a:gd name="T39" fmla="*/ 209 h 265"/>
              <a:gd name="T40" fmla="*/ 227 w 354"/>
              <a:gd name="T41" fmla="*/ 215 h 265"/>
              <a:gd name="T42" fmla="*/ 197 w 354"/>
              <a:gd name="T43" fmla="*/ 265 h 265"/>
              <a:gd name="T44" fmla="*/ 13 w 354"/>
              <a:gd name="T45" fmla="*/ 253 h 265"/>
              <a:gd name="T46" fmla="*/ 1 w 354"/>
              <a:gd name="T47" fmla="*/ 203 h 265"/>
              <a:gd name="T48" fmla="*/ 8 w 354"/>
              <a:gd name="T49" fmla="*/ 165 h 265"/>
              <a:gd name="T50" fmla="*/ 26 w 354"/>
              <a:gd name="T51" fmla="*/ 134 h 265"/>
              <a:gd name="T52" fmla="*/ 60 w 354"/>
              <a:gd name="T53" fmla="*/ 121 h 265"/>
              <a:gd name="T54" fmla="*/ 93 w 354"/>
              <a:gd name="T55" fmla="*/ 140 h 265"/>
              <a:gd name="T56" fmla="*/ 150 w 354"/>
              <a:gd name="T57" fmla="*/ 140 h 265"/>
              <a:gd name="T58" fmla="*/ 183 w 354"/>
              <a:gd name="T59" fmla="*/ 121 h 265"/>
              <a:gd name="T60" fmla="*/ 182 w 354"/>
              <a:gd name="T61" fmla="*/ 138 h 265"/>
              <a:gd name="T62" fmla="*/ 160 w 354"/>
              <a:gd name="T63" fmla="*/ 16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4" h="265">
                <a:moveTo>
                  <a:pt x="122" y="132"/>
                </a:moveTo>
                <a:cubicBezTo>
                  <a:pt x="103" y="132"/>
                  <a:pt x="88" y="126"/>
                  <a:pt x="75" y="113"/>
                </a:cubicBezTo>
                <a:cubicBezTo>
                  <a:pt x="62" y="100"/>
                  <a:pt x="55" y="84"/>
                  <a:pt x="55" y="66"/>
                </a:cubicBezTo>
                <a:cubicBezTo>
                  <a:pt x="55" y="48"/>
                  <a:pt x="62" y="32"/>
                  <a:pt x="75" y="19"/>
                </a:cubicBezTo>
                <a:cubicBezTo>
                  <a:pt x="88" y="6"/>
                  <a:pt x="103" y="0"/>
                  <a:pt x="122" y="0"/>
                </a:cubicBezTo>
                <a:cubicBezTo>
                  <a:pt x="140" y="0"/>
                  <a:pt x="156" y="6"/>
                  <a:pt x="169" y="19"/>
                </a:cubicBezTo>
                <a:cubicBezTo>
                  <a:pt x="181" y="32"/>
                  <a:pt x="188" y="48"/>
                  <a:pt x="188" y="66"/>
                </a:cubicBezTo>
                <a:cubicBezTo>
                  <a:pt x="188" y="84"/>
                  <a:pt x="181" y="100"/>
                  <a:pt x="169" y="113"/>
                </a:cubicBezTo>
                <a:cubicBezTo>
                  <a:pt x="156" y="126"/>
                  <a:pt x="140" y="132"/>
                  <a:pt x="122" y="132"/>
                </a:cubicBezTo>
                <a:close/>
                <a:moveTo>
                  <a:pt x="287" y="155"/>
                </a:moveTo>
                <a:cubicBezTo>
                  <a:pt x="348" y="155"/>
                  <a:pt x="348" y="155"/>
                  <a:pt x="348" y="155"/>
                </a:cubicBezTo>
                <a:cubicBezTo>
                  <a:pt x="350" y="155"/>
                  <a:pt x="351" y="155"/>
                  <a:pt x="352" y="156"/>
                </a:cubicBezTo>
                <a:cubicBezTo>
                  <a:pt x="353" y="157"/>
                  <a:pt x="354" y="159"/>
                  <a:pt x="354" y="160"/>
                </a:cubicBezTo>
                <a:cubicBezTo>
                  <a:pt x="354" y="193"/>
                  <a:pt x="354" y="193"/>
                  <a:pt x="354" y="193"/>
                </a:cubicBezTo>
                <a:cubicBezTo>
                  <a:pt x="354" y="195"/>
                  <a:pt x="353" y="196"/>
                  <a:pt x="352" y="197"/>
                </a:cubicBezTo>
                <a:cubicBezTo>
                  <a:pt x="351" y="198"/>
                  <a:pt x="350" y="199"/>
                  <a:pt x="348" y="199"/>
                </a:cubicBezTo>
                <a:cubicBezTo>
                  <a:pt x="287" y="199"/>
                  <a:pt x="287" y="199"/>
                  <a:pt x="287" y="199"/>
                </a:cubicBezTo>
                <a:cubicBezTo>
                  <a:pt x="287" y="260"/>
                  <a:pt x="287" y="260"/>
                  <a:pt x="287" y="260"/>
                </a:cubicBezTo>
                <a:cubicBezTo>
                  <a:pt x="287" y="261"/>
                  <a:pt x="287" y="262"/>
                  <a:pt x="286" y="264"/>
                </a:cubicBezTo>
                <a:cubicBezTo>
                  <a:pt x="285" y="265"/>
                  <a:pt x="283" y="265"/>
                  <a:pt x="282" y="265"/>
                </a:cubicBezTo>
                <a:cubicBezTo>
                  <a:pt x="249" y="265"/>
                  <a:pt x="249" y="265"/>
                  <a:pt x="249" y="265"/>
                </a:cubicBezTo>
                <a:cubicBezTo>
                  <a:pt x="247" y="265"/>
                  <a:pt x="246" y="265"/>
                  <a:pt x="245" y="264"/>
                </a:cubicBezTo>
                <a:cubicBezTo>
                  <a:pt x="244" y="262"/>
                  <a:pt x="243" y="261"/>
                  <a:pt x="243" y="260"/>
                </a:cubicBezTo>
                <a:cubicBezTo>
                  <a:pt x="243" y="199"/>
                  <a:pt x="243" y="199"/>
                  <a:pt x="243" y="199"/>
                </a:cubicBezTo>
                <a:cubicBezTo>
                  <a:pt x="182" y="199"/>
                  <a:pt x="182" y="199"/>
                  <a:pt x="182" y="199"/>
                </a:cubicBezTo>
                <a:cubicBezTo>
                  <a:pt x="181" y="199"/>
                  <a:pt x="180" y="198"/>
                  <a:pt x="179" y="197"/>
                </a:cubicBezTo>
                <a:cubicBezTo>
                  <a:pt x="177" y="196"/>
                  <a:pt x="177" y="195"/>
                  <a:pt x="177" y="193"/>
                </a:cubicBezTo>
                <a:cubicBezTo>
                  <a:pt x="177" y="160"/>
                  <a:pt x="177" y="160"/>
                  <a:pt x="177" y="160"/>
                </a:cubicBezTo>
                <a:cubicBezTo>
                  <a:pt x="177" y="159"/>
                  <a:pt x="177" y="157"/>
                  <a:pt x="179" y="156"/>
                </a:cubicBezTo>
                <a:cubicBezTo>
                  <a:pt x="180" y="155"/>
                  <a:pt x="181" y="155"/>
                  <a:pt x="182" y="155"/>
                </a:cubicBezTo>
                <a:cubicBezTo>
                  <a:pt x="243" y="155"/>
                  <a:pt x="243" y="155"/>
                  <a:pt x="243" y="155"/>
                </a:cubicBezTo>
                <a:cubicBezTo>
                  <a:pt x="243" y="94"/>
                  <a:pt x="243" y="94"/>
                  <a:pt x="243" y="94"/>
                </a:cubicBezTo>
                <a:cubicBezTo>
                  <a:pt x="243" y="92"/>
                  <a:pt x="244" y="91"/>
                  <a:pt x="245" y="90"/>
                </a:cubicBezTo>
                <a:cubicBezTo>
                  <a:pt x="246" y="89"/>
                  <a:pt x="247" y="88"/>
                  <a:pt x="249" y="88"/>
                </a:cubicBezTo>
                <a:cubicBezTo>
                  <a:pt x="282" y="88"/>
                  <a:pt x="282" y="88"/>
                  <a:pt x="282" y="88"/>
                </a:cubicBezTo>
                <a:cubicBezTo>
                  <a:pt x="283" y="88"/>
                  <a:pt x="285" y="89"/>
                  <a:pt x="286" y="90"/>
                </a:cubicBezTo>
                <a:cubicBezTo>
                  <a:pt x="287" y="91"/>
                  <a:pt x="287" y="92"/>
                  <a:pt x="287" y="94"/>
                </a:cubicBezTo>
                <a:lnTo>
                  <a:pt x="287" y="155"/>
                </a:lnTo>
                <a:close/>
                <a:moveTo>
                  <a:pt x="160" y="193"/>
                </a:moveTo>
                <a:cubicBezTo>
                  <a:pt x="160" y="199"/>
                  <a:pt x="163" y="204"/>
                  <a:pt x="167" y="209"/>
                </a:cubicBezTo>
                <a:cubicBezTo>
                  <a:pt x="171" y="213"/>
                  <a:pt x="176" y="215"/>
                  <a:pt x="182" y="215"/>
                </a:cubicBezTo>
                <a:cubicBezTo>
                  <a:pt x="227" y="215"/>
                  <a:pt x="227" y="215"/>
                  <a:pt x="227" y="215"/>
                </a:cubicBezTo>
                <a:cubicBezTo>
                  <a:pt x="227" y="257"/>
                  <a:pt x="227" y="257"/>
                  <a:pt x="227" y="257"/>
                </a:cubicBezTo>
                <a:cubicBezTo>
                  <a:pt x="219" y="262"/>
                  <a:pt x="209" y="265"/>
                  <a:pt x="197" y="265"/>
                </a:cubicBezTo>
                <a:cubicBezTo>
                  <a:pt x="46" y="265"/>
                  <a:pt x="46" y="265"/>
                  <a:pt x="46" y="265"/>
                </a:cubicBezTo>
                <a:cubicBezTo>
                  <a:pt x="32" y="265"/>
                  <a:pt x="21" y="261"/>
                  <a:pt x="13" y="253"/>
                </a:cubicBezTo>
                <a:cubicBezTo>
                  <a:pt x="4" y="245"/>
                  <a:pt x="0" y="234"/>
                  <a:pt x="0" y="220"/>
                </a:cubicBezTo>
                <a:cubicBezTo>
                  <a:pt x="0" y="214"/>
                  <a:pt x="0" y="208"/>
                  <a:pt x="1" y="203"/>
                </a:cubicBezTo>
                <a:cubicBezTo>
                  <a:pt x="1" y="197"/>
                  <a:pt x="2" y="190"/>
                  <a:pt x="3" y="184"/>
                </a:cubicBezTo>
                <a:cubicBezTo>
                  <a:pt x="4" y="177"/>
                  <a:pt x="6" y="171"/>
                  <a:pt x="8" y="165"/>
                </a:cubicBezTo>
                <a:cubicBezTo>
                  <a:pt x="9" y="159"/>
                  <a:pt x="12" y="154"/>
                  <a:pt x="15" y="148"/>
                </a:cubicBezTo>
                <a:cubicBezTo>
                  <a:pt x="18" y="143"/>
                  <a:pt x="22" y="138"/>
                  <a:pt x="26" y="134"/>
                </a:cubicBezTo>
                <a:cubicBezTo>
                  <a:pt x="30" y="130"/>
                  <a:pt x="35" y="127"/>
                  <a:pt x="40" y="125"/>
                </a:cubicBezTo>
                <a:cubicBezTo>
                  <a:pt x="46" y="123"/>
                  <a:pt x="53" y="121"/>
                  <a:pt x="60" y="121"/>
                </a:cubicBezTo>
                <a:cubicBezTo>
                  <a:pt x="62" y="121"/>
                  <a:pt x="64" y="122"/>
                  <a:pt x="66" y="124"/>
                </a:cubicBezTo>
                <a:cubicBezTo>
                  <a:pt x="76" y="131"/>
                  <a:pt x="84" y="137"/>
                  <a:pt x="93" y="140"/>
                </a:cubicBezTo>
                <a:cubicBezTo>
                  <a:pt x="102" y="144"/>
                  <a:pt x="111" y="145"/>
                  <a:pt x="122" y="145"/>
                </a:cubicBezTo>
                <a:cubicBezTo>
                  <a:pt x="132" y="145"/>
                  <a:pt x="141" y="144"/>
                  <a:pt x="150" y="140"/>
                </a:cubicBezTo>
                <a:cubicBezTo>
                  <a:pt x="159" y="137"/>
                  <a:pt x="168" y="131"/>
                  <a:pt x="177" y="124"/>
                </a:cubicBezTo>
                <a:cubicBezTo>
                  <a:pt x="179" y="122"/>
                  <a:pt x="181" y="121"/>
                  <a:pt x="183" y="121"/>
                </a:cubicBezTo>
                <a:cubicBezTo>
                  <a:pt x="199" y="121"/>
                  <a:pt x="211" y="127"/>
                  <a:pt x="221" y="138"/>
                </a:cubicBezTo>
                <a:cubicBezTo>
                  <a:pt x="182" y="138"/>
                  <a:pt x="182" y="138"/>
                  <a:pt x="182" y="138"/>
                </a:cubicBezTo>
                <a:cubicBezTo>
                  <a:pt x="176" y="138"/>
                  <a:pt x="171" y="140"/>
                  <a:pt x="167" y="145"/>
                </a:cubicBezTo>
                <a:cubicBezTo>
                  <a:pt x="163" y="149"/>
                  <a:pt x="160" y="154"/>
                  <a:pt x="160" y="160"/>
                </a:cubicBezTo>
                <a:lnTo>
                  <a:pt x="160" y="193"/>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898989"/>
              </a:solidFill>
              <a:effectLst/>
              <a:uLnTx/>
              <a:uFillTx/>
              <a:ea typeface="ＭＳ Ｐゴシック" panose="020B0600070205080204" pitchFamily="34" charset="-128"/>
            </a:endParaRPr>
          </a:p>
        </p:txBody>
      </p:sp>
      <p:sp>
        <p:nvSpPr>
          <p:cNvPr id="60" name="Google Shape;140;p20"/>
          <p:cNvSpPr txBox="1"/>
          <p:nvPr/>
        </p:nvSpPr>
        <p:spPr>
          <a:xfrm>
            <a:off x="80776" y="177907"/>
            <a:ext cx="3282104" cy="657364"/>
          </a:xfrm>
          <a:prstGeom prst="rect">
            <a:avLst/>
          </a:prstGeom>
          <a:noFill/>
          <a:ln>
            <a:noFill/>
          </a:ln>
        </p:spPr>
        <p:txBody>
          <a:bodyPr spcFirstLastPara="1" wrap="square" lIns="121900" tIns="121900" rIns="121900" bIns="121900" anchor="t" anchorCtr="0">
            <a:noAutofit/>
          </a:bodyPr>
          <a:lstStyle/>
          <a:p>
            <a:pPr algn="ctr">
              <a:defRPr/>
            </a:pPr>
            <a:r>
              <a:rPr lang="en-US" sz="2400" b="1" dirty="0">
                <a:solidFill>
                  <a:schemeClr val="bg1"/>
                </a:solidFill>
                <a:latin typeface="Algerian" panose="04020705040A02060702" pitchFamily="82" charset="0"/>
                <a:ea typeface="Comfortaa"/>
                <a:cs typeface="Comfortaa"/>
                <a:sym typeface="Comfortaa"/>
              </a:rPr>
              <a:t>Reporting flow</a:t>
            </a:r>
            <a:endParaRPr sz="2400" b="1" dirty="0">
              <a:solidFill>
                <a:schemeClr val="bg1"/>
              </a:solidFill>
              <a:latin typeface="Algerian" panose="04020705040A02060702" pitchFamily="82" charset="0"/>
              <a:ea typeface="Comfortaa"/>
              <a:cs typeface="Comfortaa"/>
              <a:sym typeface="Comfortaa"/>
            </a:endParaRPr>
          </a:p>
        </p:txBody>
      </p:sp>
      <p:cxnSp>
        <p:nvCxnSpPr>
          <p:cNvPr id="62" name="Straight Arrow Connector 61"/>
          <p:cNvCxnSpPr/>
          <p:nvPr/>
        </p:nvCxnSpPr>
        <p:spPr>
          <a:xfrm flipH="1">
            <a:off x="3222319" y="3113627"/>
            <a:ext cx="5708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Freeform 306"/>
          <p:cNvSpPr>
            <a:spLocks noEditPoints="1"/>
          </p:cNvSpPr>
          <p:nvPr/>
        </p:nvSpPr>
        <p:spPr bwMode="auto">
          <a:xfrm>
            <a:off x="5887569" y="5599322"/>
            <a:ext cx="407546" cy="407546"/>
          </a:xfrm>
          <a:custGeom>
            <a:avLst/>
            <a:gdLst>
              <a:gd name="T0" fmla="*/ 156 w 176"/>
              <a:gd name="T1" fmla="*/ 0 h 176"/>
              <a:gd name="T2" fmla="*/ 136 w 176"/>
              <a:gd name="T3" fmla="*/ 20 h 176"/>
              <a:gd name="T4" fmla="*/ 152 w 176"/>
              <a:gd name="T5" fmla="*/ 40 h 176"/>
              <a:gd name="T6" fmla="*/ 152 w 176"/>
              <a:gd name="T7" fmla="*/ 84 h 176"/>
              <a:gd name="T8" fmla="*/ 108 w 176"/>
              <a:gd name="T9" fmla="*/ 84 h 176"/>
              <a:gd name="T10" fmla="*/ 88 w 176"/>
              <a:gd name="T11" fmla="*/ 68 h 176"/>
              <a:gd name="T12" fmla="*/ 68 w 176"/>
              <a:gd name="T13" fmla="*/ 84 h 176"/>
              <a:gd name="T14" fmla="*/ 20 w 176"/>
              <a:gd name="T15" fmla="*/ 84 h 176"/>
              <a:gd name="T16" fmla="*/ 16 w 176"/>
              <a:gd name="T17" fmla="*/ 88 h 176"/>
              <a:gd name="T18" fmla="*/ 16 w 176"/>
              <a:gd name="T19" fmla="*/ 136 h 176"/>
              <a:gd name="T20" fmla="*/ 0 w 176"/>
              <a:gd name="T21" fmla="*/ 156 h 176"/>
              <a:gd name="T22" fmla="*/ 20 w 176"/>
              <a:gd name="T23" fmla="*/ 176 h 176"/>
              <a:gd name="T24" fmla="*/ 40 w 176"/>
              <a:gd name="T25" fmla="*/ 156 h 176"/>
              <a:gd name="T26" fmla="*/ 24 w 176"/>
              <a:gd name="T27" fmla="*/ 136 h 176"/>
              <a:gd name="T28" fmla="*/ 24 w 176"/>
              <a:gd name="T29" fmla="*/ 92 h 176"/>
              <a:gd name="T30" fmla="*/ 68 w 176"/>
              <a:gd name="T31" fmla="*/ 92 h 176"/>
              <a:gd name="T32" fmla="*/ 88 w 176"/>
              <a:gd name="T33" fmla="*/ 108 h 176"/>
              <a:gd name="T34" fmla="*/ 108 w 176"/>
              <a:gd name="T35" fmla="*/ 92 h 176"/>
              <a:gd name="T36" fmla="*/ 156 w 176"/>
              <a:gd name="T37" fmla="*/ 92 h 176"/>
              <a:gd name="T38" fmla="*/ 160 w 176"/>
              <a:gd name="T39" fmla="*/ 88 h 176"/>
              <a:gd name="T40" fmla="*/ 160 w 176"/>
              <a:gd name="T41" fmla="*/ 40 h 176"/>
              <a:gd name="T42" fmla="*/ 176 w 176"/>
              <a:gd name="T43" fmla="*/ 20 h 176"/>
              <a:gd name="T44" fmla="*/ 156 w 176"/>
              <a:gd name="T45" fmla="*/ 0 h 176"/>
              <a:gd name="T46" fmla="*/ 32 w 176"/>
              <a:gd name="T47" fmla="*/ 156 h 176"/>
              <a:gd name="T48" fmla="*/ 20 w 176"/>
              <a:gd name="T49" fmla="*/ 168 h 176"/>
              <a:gd name="T50" fmla="*/ 8 w 176"/>
              <a:gd name="T51" fmla="*/ 156 h 176"/>
              <a:gd name="T52" fmla="*/ 20 w 176"/>
              <a:gd name="T53" fmla="*/ 144 h 176"/>
              <a:gd name="T54" fmla="*/ 32 w 176"/>
              <a:gd name="T55" fmla="*/ 156 h 176"/>
              <a:gd name="T56" fmla="*/ 88 w 176"/>
              <a:gd name="T57" fmla="*/ 100 h 176"/>
              <a:gd name="T58" fmla="*/ 76 w 176"/>
              <a:gd name="T59" fmla="*/ 88 h 176"/>
              <a:gd name="T60" fmla="*/ 88 w 176"/>
              <a:gd name="T61" fmla="*/ 76 h 176"/>
              <a:gd name="T62" fmla="*/ 100 w 176"/>
              <a:gd name="T63" fmla="*/ 88 h 176"/>
              <a:gd name="T64" fmla="*/ 88 w 176"/>
              <a:gd name="T65" fmla="*/ 100 h 176"/>
              <a:gd name="T66" fmla="*/ 156 w 176"/>
              <a:gd name="T67" fmla="*/ 32 h 176"/>
              <a:gd name="T68" fmla="*/ 144 w 176"/>
              <a:gd name="T69" fmla="*/ 20 h 176"/>
              <a:gd name="T70" fmla="*/ 156 w 176"/>
              <a:gd name="T71" fmla="*/ 8 h 176"/>
              <a:gd name="T72" fmla="*/ 168 w 176"/>
              <a:gd name="T73" fmla="*/ 20 h 176"/>
              <a:gd name="T74" fmla="*/ 156 w 176"/>
              <a:gd name="T75" fmla="*/ 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156" y="0"/>
                </a:moveTo>
                <a:cubicBezTo>
                  <a:pt x="145" y="0"/>
                  <a:pt x="136" y="9"/>
                  <a:pt x="136" y="20"/>
                </a:cubicBezTo>
                <a:cubicBezTo>
                  <a:pt x="136" y="30"/>
                  <a:pt x="143" y="38"/>
                  <a:pt x="152" y="40"/>
                </a:cubicBezTo>
                <a:cubicBezTo>
                  <a:pt x="152" y="84"/>
                  <a:pt x="152" y="84"/>
                  <a:pt x="152" y="84"/>
                </a:cubicBezTo>
                <a:cubicBezTo>
                  <a:pt x="108" y="84"/>
                  <a:pt x="108" y="84"/>
                  <a:pt x="108" y="84"/>
                </a:cubicBezTo>
                <a:cubicBezTo>
                  <a:pt x="106" y="75"/>
                  <a:pt x="98" y="68"/>
                  <a:pt x="88" y="68"/>
                </a:cubicBezTo>
                <a:cubicBezTo>
                  <a:pt x="78" y="68"/>
                  <a:pt x="70" y="75"/>
                  <a:pt x="68" y="84"/>
                </a:cubicBezTo>
                <a:cubicBezTo>
                  <a:pt x="20" y="84"/>
                  <a:pt x="20" y="84"/>
                  <a:pt x="20" y="84"/>
                </a:cubicBezTo>
                <a:cubicBezTo>
                  <a:pt x="18" y="84"/>
                  <a:pt x="16" y="86"/>
                  <a:pt x="16" y="88"/>
                </a:cubicBezTo>
                <a:cubicBezTo>
                  <a:pt x="16" y="136"/>
                  <a:pt x="16" y="136"/>
                  <a:pt x="16" y="136"/>
                </a:cubicBezTo>
                <a:cubicBezTo>
                  <a:pt x="7" y="138"/>
                  <a:pt x="0" y="146"/>
                  <a:pt x="0" y="156"/>
                </a:cubicBezTo>
                <a:cubicBezTo>
                  <a:pt x="0" y="167"/>
                  <a:pt x="9" y="176"/>
                  <a:pt x="20" y="176"/>
                </a:cubicBezTo>
                <a:cubicBezTo>
                  <a:pt x="31" y="176"/>
                  <a:pt x="40" y="167"/>
                  <a:pt x="40" y="156"/>
                </a:cubicBezTo>
                <a:cubicBezTo>
                  <a:pt x="40" y="146"/>
                  <a:pt x="33" y="138"/>
                  <a:pt x="24" y="136"/>
                </a:cubicBezTo>
                <a:cubicBezTo>
                  <a:pt x="24" y="92"/>
                  <a:pt x="24" y="92"/>
                  <a:pt x="24" y="92"/>
                </a:cubicBezTo>
                <a:cubicBezTo>
                  <a:pt x="68" y="92"/>
                  <a:pt x="68" y="92"/>
                  <a:pt x="68" y="92"/>
                </a:cubicBezTo>
                <a:cubicBezTo>
                  <a:pt x="70" y="101"/>
                  <a:pt x="78" y="108"/>
                  <a:pt x="88" y="108"/>
                </a:cubicBezTo>
                <a:cubicBezTo>
                  <a:pt x="98" y="108"/>
                  <a:pt x="106" y="101"/>
                  <a:pt x="108" y="92"/>
                </a:cubicBezTo>
                <a:cubicBezTo>
                  <a:pt x="156" y="92"/>
                  <a:pt x="156" y="92"/>
                  <a:pt x="156" y="92"/>
                </a:cubicBezTo>
                <a:cubicBezTo>
                  <a:pt x="158" y="92"/>
                  <a:pt x="160" y="90"/>
                  <a:pt x="160" y="88"/>
                </a:cubicBezTo>
                <a:cubicBezTo>
                  <a:pt x="160" y="40"/>
                  <a:pt x="160" y="40"/>
                  <a:pt x="160" y="40"/>
                </a:cubicBezTo>
                <a:cubicBezTo>
                  <a:pt x="169" y="38"/>
                  <a:pt x="176" y="30"/>
                  <a:pt x="176" y="20"/>
                </a:cubicBezTo>
                <a:cubicBezTo>
                  <a:pt x="176" y="9"/>
                  <a:pt x="167" y="0"/>
                  <a:pt x="156" y="0"/>
                </a:cubicBezTo>
                <a:moveTo>
                  <a:pt x="32" y="156"/>
                </a:moveTo>
                <a:cubicBezTo>
                  <a:pt x="32" y="163"/>
                  <a:pt x="27" y="168"/>
                  <a:pt x="20" y="168"/>
                </a:cubicBezTo>
                <a:cubicBezTo>
                  <a:pt x="13" y="168"/>
                  <a:pt x="8" y="163"/>
                  <a:pt x="8" y="156"/>
                </a:cubicBezTo>
                <a:cubicBezTo>
                  <a:pt x="8" y="149"/>
                  <a:pt x="13" y="144"/>
                  <a:pt x="20" y="144"/>
                </a:cubicBezTo>
                <a:cubicBezTo>
                  <a:pt x="27" y="144"/>
                  <a:pt x="32" y="149"/>
                  <a:pt x="32" y="156"/>
                </a:cubicBezTo>
                <a:moveTo>
                  <a:pt x="88" y="100"/>
                </a:moveTo>
                <a:cubicBezTo>
                  <a:pt x="81" y="100"/>
                  <a:pt x="76" y="95"/>
                  <a:pt x="76" y="88"/>
                </a:cubicBezTo>
                <a:cubicBezTo>
                  <a:pt x="76" y="81"/>
                  <a:pt x="81" y="76"/>
                  <a:pt x="88" y="76"/>
                </a:cubicBezTo>
                <a:cubicBezTo>
                  <a:pt x="95" y="76"/>
                  <a:pt x="100" y="81"/>
                  <a:pt x="100" y="88"/>
                </a:cubicBezTo>
                <a:cubicBezTo>
                  <a:pt x="100" y="95"/>
                  <a:pt x="95" y="100"/>
                  <a:pt x="88" y="100"/>
                </a:cubicBezTo>
                <a:moveTo>
                  <a:pt x="156" y="32"/>
                </a:moveTo>
                <a:cubicBezTo>
                  <a:pt x="149" y="32"/>
                  <a:pt x="144" y="27"/>
                  <a:pt x="144" y="20"/>
                </a:cubicBezTo>
                <a:cubicBezTo>
                  <a:pt x="144" y="13"/>
                  <a:pt x="149" y="8"/>
                  <a:pt x="156" y="8"/>
                </a:cubicBezTo>
                <a:cubicBezTo>
                  <a:pt x="163" y="8"/>
                  <a:pt x="168" y="13"/>
                  <a:pt x="168" y="20"/>
                </a:cubicBezTo>
                <a:cubicBezTo>
                  <a:pt x="168" y="27"/>
                  <a:pt x="163" y="32"/>
                  <a:pt x="156" y="32"/>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Google Shape;140;p20"/>
          <p:cNvSpPr txBox="1"/>
          <p:nvPr/>
        </p:nvSpPr>
        <p:spPr>
          <a:xfrm>
            <a:off x="5165885" y="5367323"/>
            <a:ext cx="964982" cy="463997"/>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lumMod val="60000"/>
                    <a:lumOff val="40000"/>
                  </a:schemeClr>
                </a:solidFill>
                <a:effectLst/>
                <a:uLnTx/>
                <a:uFillTx/>
                <a:latin typeface="Century Gothic"/>
                <a:ea typeface="Comfortaa"/>
                <a:cs typeface="Comfortaa"/>
                <a:sym typeface="Comfortaa"/>
              </a:rPr>
              <a:t>Migration</a:t>
            </a:r>
            <a:endParaRPr kumimoji="0" sz="1200" b="1" i="0" u="none" strike="noStrike" kern="1200" cap="none" spc="0" normalizeH="0" baseline="0" noProof="0" dirty="0">
              <a:ln>
                <a:noFill/>
              </a:ln>
              <a:solidFill>
                <a:schemeClr val="accent1">
                  <a:lumMod val="60000"/>
                  <a:lumOff val="40000"/>
                </a:schemeClr>
              </a:solidFill>
              <a:effectLst/>
              <a:uLnTx/>
              <a:uFillTx/>
              <a:latin typeface="Century Gothic"/>
              <a:ea typeface="Comfortaa"/>
              <a:cs typeface="Comfortaa"/>
              <a:sym typeface="Comfortaa"/>
            </a:endParaRPr>
          </a:p>
        </p:txBody>
      </p:sp>
    </p:spTree>
    <p:extLst>
      <p:ext uri="{BB962C8B-B14F-4D97-AF65-F5344CB8AC3E}">
        <p14:creationId xmlns:p14="http://schemas.microsoft.com/office/powerpoint/2010/main" val="32333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par>
                                <p:cTn id="80" presetID="10" presetClass="entr" presetSubtype="0" fill="hold"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500"/>
                                        <p:tgtEl>
                                          <p:spTgt spid="3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500"/>
                                        <p:tgtEl>
                                          <p:spTgt spid="4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500"/>
                                        <p:tgtEl>
                                          <p:spTgt spid="4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fade">
                                      <p:cBhvr>
                                        <p:cTn id="100" dur="500"/>
                                        <p:tgtEl>
                                          <p:spTgt spid="4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500"/>
                                        <p:tgtEl>
                                          <p:spTgt spid="4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fade">
                                      <p:cBhvr>
                                        <p:cTn id="108" dur="500"/>
                                        <p:tgtEl>
                                          <p:spTgt spid="50"/>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62"/>
                                        </p:tgtEl>
                                        <p:attrNameLst>
                                          <p:attrName>style.visibility</p:attrName>
                                        </p:attrNameLst>
                                      </p:cBhvr>
                                      <p:to>
                                        <p:strVal val="visible"/>
                                      </p:to>
                                    </p:set>
                                    <p:animEffect transition="in" filter="fade">
                                      <p:cBhvr>
                                        <p:cTn id="113" dur="500"/>
                                        <p:tgtEl>
                                          <p:spTgt spid="6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52"/>
                                        </p:tgtEl>
                                        <p:attrNameLst>
                                          <p:attrName>style.visibility</p:attrName>
                                        </p:attrNameLst>
                                      </p:cBhvr>
                                      <p:to>
                                        <p:strVal val="visible"/>
                                      </p:to>
                                    </p:set>
                                    <p:animEffect transition="in" filter="fade">
                                      <p:cBhvr>
                                        <p:cTn id="118" dur="500"/>
                                        <p:tgtEl>
                                          <p:spTgt spid="5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fade">
                                      <p:cBhvr>
                                        <p:cTn id="121" dur="500"/>
                                        <p:tgtEl>
                                          <p:spTgt spid="53"/>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54"/>
                                        </p:tgtEl>
                                        <p:attrNameLst>
                                          <p:attrName>style.visibility</p:attrName>
                                        </p:attrNameLst>
                                      </p:cBhvr>
                                      <p:to>
                                        <p:strVal val="visible"/>
                                      </p:to>
                                    </p:set>
                                    <p:animEffect transition="in" filter="fade">
                                      <p:cBhvr>
                                        <p:cTn id="126" dur="500"/>
                                        <p:tgtEl>
                                          <p:spTgt spid="5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5"/>
                                        </p:tgtEl>
                                        <p:attrNameLst>
                                          <p:attrName>style.visibility</p:attrName>
                                        </p:attrNameLst>
                                      </p:cBhvr>
                                      <p:to>
                                        <p:strVal val="visible"/>
                                      </p:to>
                                    </p:set>
                                    <p:animEffect transition="in" filter="fade">
                                      <p:cBhvr>
                                        <p:cTn id="129" dur="500"/>
                                        <p:tgtEl>
                                          <p:spTgt spid="55"/>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51"/>
                                        </p:tgtEl>
                                        <p:attrNameLst>
                                          <p:attrName>style.visibility</p:attrName>
                                        </p:attrNameLst>
                                      </p:cBhvr>
                                      <p:to>
                                        <p:strVal val="visible"/>
                                      </p:to>
                                    </p:set>
                                    <p:animEffect transition="in" filter="fade">
                                      <p:cBhvr>
                                        <p:cTn id="134" dur="500"/>
                                        <p:tgtEl>
                                          <p:spTgt spid="51"/>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fade">
                                      <p:cBhvr>
                                        <p:cTn id="137" dur="500"/>
                                        <p:tgtEl>
                                          <p:spTgt spid="49"/>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56"/>
                                        </p:tgtEl>
                                        <p:attrNameLst>
                                          <p:attrName>style.visibility</p:attrName>
                                        </p:attrNameLst>
                                      </p:cBhvr>
                                      <p:to>
                                        <p:strVal val="visible"/>
                                      </p:to>
                                    </p:set>
                                    <p:animEffect transition="in" filter="fade">
                                      <p:cBhvr>
                                        <p:cTn id="142" dur="500"/>
                                        <p:tgtEl>
                                          <p:spTgt spid="56"/>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57"/>
                                        </p:tgtEl>
                                        <p:attrNameLst>
                                          <p:attrName>style.visibility</p:attrName>
                                        </p:attrNameLst>
                                      </p:cBhvr>
                                      <p:to>
                                        <p:strVal val="visible"/>
                                      </p:to>
                                    </p:set>
                                    <p:animEffect transition="in" filter="fade">
                                      <p:cBhvr>
                                        <p:cTn id="147" dur="500"/>
                                        <p:tgtEl>
                                          <p:spTgt spid="57"/>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58"/>
                                        </p:tgtEl>
                                        <p:attrNameLst>
                                          <p:attrName>style.visibility</p:attrName>
                                        </p:attrNameLst>
                                      </p:cBhvr>
                                      <p:to>
                                        <p:strVal val="visible"/>
                                      </p:to>
                                    </p:set>
                                    <p:animEffect transition="in" filter="fade">
                                      <p:cBhvr>
                                        <p:cTn id="152" dur="500"/>
                                        <p:tgtEl>
                                          <p:spTgt spid="58"/>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59"/>
                                        </p:tgtEl>
                                        <p:attrNameLst>
                                          <p:attrName>style.visibility</p:attrName>
                                        </p:attrNameLst>
                                      </p:cBhvr>
                                      <p:to>
                                        <p:strVal val="visible"/>
                                      </p:to>
                                    </p:set>
                                    <p:animEffect transition="in" filter="fade">
                                      <p:cBhvr>
                                        <p:cTn id="15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9" grpId="0" animBg="1"/>
      <p:bldP spid="20" grpId="0"/>
      <p:bldP spid="24" grpId="0" animBg="1"/>
      <p:bldP spid="25" grpId="0"/>
      <p:bldP spid="26" grpId="0" animBg="1"/>
      <p:bldP spid="27" grpId="0"/>
      <p:bldP spid="28" grpId="0" animBg="1"/>
      <p:bldP spid="29" grpId="0"/>
      <p:bldP spid="30" grpId="0" animBg="1"/>
      <p:bldP spid="31" grpId="0"/>
      <p:bldP spid="35" grpId="0"/>
      <p:bldP spid="36" grpId="0" animBg="1"/>
      <p:bldP spid="40" grpId="0"/>
      <p:bldP spid="42" grpId="0"/>
      <p:bldP spid="43" grpId="0" animBg="1"/>
      <p:bldP spid="47" grpId="0"/>
      <p:bldP spid="48" grpId="0" animBg="1"/>
      <p:bldP spid="52" grpId="0"/>
      <p:bldP spid="53" grpId="0" animBg="1"/>
      <p:bldP spid="54" grpId="0" animBg="1"/>
      <p:bldP spid="55" grpId="0"/>
      <p:bldP spid="56" grpId="0" animBg="1"/>
      <p:bldP spid="57" grpId="0" animBg="1"/>
      <p:bldP spid="58" grpId="0" animBg="1"/>
      <p:bldP spid="59" grpId="0" animBg="1"/>
      <p:bldP spid="49" grpId="0" animBg="1"/>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Google Shape;140;p20"/>
          <p:cNvSpPr txBox="1"/>
          <p:nvPr/>
        </p:nvSpPr>
        <p:spPr>
          <a:xfrm>
            <a:off x="80776" y="177907"/>
            <a:ext cx="3282104" cy="657364"/>
          </a:xfrm>
          <a:prstGeom prst="rect">
            <a:avLst/>
          </a:prstGeom>
          <a:noFill/>
          <a:ln>
            <a:noFill/>
          </a:ln>
        </p:spPr>
        <p:txBody>
          <a:bodyPr spcFirstLastPara="1" wrap="square" lIns="121900" tIns="121900" rIns="121900" bIns="121900" anchor="t" anchorCtr="0">
            <a:noAutofit/>
          </a:bodyPr>
          <a:lstStyle/>
          <a:p>
            <a:pPr algn="ctr">
              <a:defRPr/>
            </a:pPr>
            <a:r>
              <a:rPr lang="en-US" sz="2400" b="1" dirty="0">
                <a:solidFill>
                  <a:schemeClr val="bg1"/>
                </a:solidFill>
                <a:latin typeface="Algerian" panose="04020705040A02060702" pitchFamily="82" charset="0"/>
                <a:ea typeface="Comfortaa"/>
                <a:cs typeface="Comfortaa"/>
                <a:sym typeface="Comfortaa"/>
              </a:rPr>
              <a:t>Reporting flow</a:t>
            </a:r>
            <a:endParaRPr sz="2400" b="1" dirty="0">
              <a:solidFill>
                <a:schemeClr val="bg1"/>
              </a:solidFill>
              <a:latin typeface="Algerian" panose="04020705040A02060702" pitchFamily="82" charset="0"/>
              <a:ea typeface="Comfortaa"/>
              <a:cs typeface="Comfortaa"/>
              <a:sym typeface="Comfortaa"/>
            </a:endParaRPr>
          </a:p>
        </p:txBody>
      </p:sp>
      <p:sp>
        <p:nvSpPr>
          <p:cNvPr id="61" name="Freeform 268"/>
          <p:cNvSpPr>
            <a:spLocks noEditPoints="1"/>
          </p:cNvSpPr>
          <p:nvPr/>
        </p:nvSpPr>
        <p:spPr bwMode="auto">
          <a:xfrm>
            <a:off x="1671258" y="2978163"/>
            <a:ext cx="482897" cy="569976"/>
          </a:xfrm>
          <a:custGeom>
            <a:avLst/>
            <a:gdLst>
              <a:gd name="T0" fmla="*/ 108 w 216"/>
              <a:gd name="T1" fmla="*/ 0 h 256"/>
              <a:gd name="T2" fmla="*/ 0 w 216"/>
              <a:gd name="T3" fmla="*/ 32 h 256"/>
              <a:gd name="T4" fmla="*/ 0 w 216"/>
              <a:gd name="T5" fmla="*/ 224 h 256"/>
              <a:gd name="T6" fmla="*/ 108 w 216"/>
              <a:gd name="T7" fmla="*/ 256 h 256"/>
              <a:gd name="T8" fmla="*/ 216 w 216"/>
              <a:gd name="T9" fmla="*/ 224 h 256"/>
              <a:gd name="T10" fmla="*/ 216 w 216"/>
              <a:gd name="T11" fmla="*/ 32 h 256"/>
              <a:gd name="T12" fmla="*/ 108 w 216"/>
              <a:gd name="T13" fmla="*/ 0 h 256"/>
              <a:gd name="T14" fmla="*/ 108 w 216"/>
              <a:gd name="T15" fmla="*/ 248 h 256"/>
              <a:gd name="T16" fmla="*/ 8 w 216"/>
              <a:gd name="T17" fmla="*/ 224 h 256"/>
              <a:gd name="T18" fmla="*/ 8 w 216"/>
              <a:gd name="T19" fmla="*/ 173 h 256"/>
              <a:gd name="T20" fmla="*/ 108 w 216"/>
              <a:gd name="T21" fmla="*/ 192 h 256"/>
              <a:gd name="T22" fmla="*/ 208 w 216"/>
              <a:gd name="T23" fmla="*/ 173 h 256"/>
              <a:gd name="T24" fmla="*/ 208 w 216"/>
              <a:gd name="T25" fmla="*/ 224 h 256"/>
              <a:gd name="T26" fmla="*/ 108 w 216"/>
              <a:gd name="T27" fmla="*/ 248 h 256"/>
              <a:gd name="T28" fmla="*/ 108 w 216"/>
              <a:gd name="T29" fmla="*/ 184 h 256"/>
              <a:gd name="T30" fmla="*/ 8 w 216"/>
              <a:gd name="T31" fmla="*/ 160 h 256"/>
              <a:gd name="T32" fmla="*/ 8 w 216"/>
              <a:gd name="T33" fmla="*/ 109 h 256"/>
              <a:gd name="T34" fmla="*/ 108 w 216"/>
              <a:gd name="T35" fmla="*/ 128 h 256"/>
              <a:gd name="T36" fmla="*/ 208 w 216"/>
              <a:gd name="T37" fmla="*/ 109 h 256"/>
              <a:gd name="T38" fmla="*/ 208 w 216"/>
              <a:gd name="T39" fmla="*/ 160 h 256"/>
              <a:gd name="T40" fmla="*/ 108 w 216"/>
              <a:gd name="T41" fmla="*/ 184 h 256"/>
              <a:gd name="T42" fmla="*/ 108 w 216"/>
              <a:gd name="T43" fmla="*/ 120 h 256"/>
              <a:gd name="T44" fmla="*/ 8 w 216"/>
              <a:gd name="T45" fmla="*/ 96 h 256"/>
              <a:gd name="T46" fmla="*/ 8 w 216"/>
              <a:gd name="T47" fmla="*/ 45 h 256"/>
              <a:gd name="T48" fmla="*/ 108 w 216"/>
              <a:gd name="T49" fmla="*/ 64 h 256"/>
              <a:gd name="T50" fmla="*/ 208 w 216"/>
              <a:gd name="T51" fmla="*/ 45 h 256"/>
              <a:gd name="T52" fmla="*/ 208 w 216"/>
              <a:gd name="T53" fmla="*/ 96 h 256"/>
              <a:gd name="T54" fmla="*/ 108 w 216"/>
              <a:gd name="T55" fmla="*/ 120 h 256"/>
              <a:gd name="T56" fmla="*/ 108 w 216"/>
              <a:gd name="T57" fmla="*/ 56 h 256"/>
              <a:gd name="T58" fmla="*/ 8 w 216"/>
              <a:gd name="T59" fmla="*/ 32 h 256"/>
              <a:gd name="T60" fmla="*/ 108 w 216"/>
              <a:gd name="T61" fmla="*/ 8 h 256"/>
              <a:gd name="T62" fmla="*/ 208 w 216"/>
              <a:gd name="T63" fmla="*/ 32 h 256"/>
              <a:gd name="T64" fmla="*/ 108 w 216"/>
              <a:gd name="T65" fmla="*/ 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56">
                <a:moveTo>
                  <a:pt x="108" y="0"/>
                </a:moveTo>
                <a:cubicBezTo>
                  <a:pt x="54" y="0"/>
                  <a:pt x="0" y="11"/>
                  <a:pt x="0" y="32"/>
                </a:cubicBezTo>
                <a:cubicBezTo>
                  <a:pt x="0" y="224"/>
                  <a:pt x="0" y="224"/>
                  <a:pt x="0" y="224"/>
                </a:cubicBezTo>
                <a:cubicBezTo>
                  <a:pt x="0" y="245"/>
                  <a:pt x="54" y="256"/>
                  <a:pt x="108" y="256"/>
                </a:cubicBezTo>
                <a:cubicBezTo>
                  <a:pt x="162" y="256"/>
                  <a:pt x="216" y="245"/>
                  <a:pt x="216" y="224"/>
                </a:cubicBezTo>
                <a:cubicBezTo>
                  <a:pt x="216" y="32"/>
                  <a:pt x="216" y="32"/>
                  <a:pt x="216" y="32"/>
                </a:cubicBezTo>
                <a:cubicBezTo>
                  <a:pt x="216" y="11"/>
                  <a:pt x="162" y="0"/>
                  <a:pt x="108" y="0"/>
                </a:cubicBezTo>
                <a:close/>
                <a:moveTo>
                  <a:pt x="108" y="248"/>
                </a:moveTo>
                <a:cubicBezTo>
                  <a:pt x="46" y="248"/>
                  <a:pt x="8" y="234"/>
                  <a:pt x="8" y="224"/>
                </a:cubicBezTo>
                <a:cubicBezTo>
                  <a:pt x="8" y="173"/>
                  <a:pt x="8" y="173"/>
                  <a:pt x="8" y="173"/>
                </a:cubicBezTo>
                <a:cubicBezTo>
                  <a:pt x="25" y="186"/>
                  <a:pt x="67" y="192"/>
                  <a:pt x="108" y="192"/>
                </a:cubicBezTo>
                <a:cubicBezTo>
                  <a:pt x="149" y="192"/>
                  <a:pt x="191" y="186"/>
                  <a:pt x="208" y="173"/>
                </a:cubicBezTo>
                <a:cubicBezTo>
                  <a:pt x="208" y="224"/>
                  <a:pt x="208" y="224"/>
                  <a:pt x="208" y="224"/>
                </a:cubicBezTo>
                <a:cubicBezTo>
                  <a:pt x="208" y="234"/>
                  <a:pt x="170" y="248"/>
                  <a:pt x="108" y="248"/>
                </a:cubicBezTo>
                <a:close/>
                <a:moveTo>
                  <a:pt x="108" y="184"/>
                </a:moveTo>
                <a:cubicBezTo>
                  <a:pt x="46" y="184"/>
                  <a:pt x="8" y="170"/>
                  <a:pt x="8" y="160"/>
                </a:cubicBezTo>
                <a:cubicBezTo>
                  <a:pt x="8" y="109"/>
                  <a:pt x="8" y="109"/>
                  <a:pt x="8" y="109"/>
                </a:cubicBezTo>
                <a:cubicBezTo>
                  <a:pt x="25" y="122"/>
                  <a:pt x="67" y="128"/>
                  <a:pt x="108" y="128"/>
                </a:cubicBezTo>
                <a:cubicBezTo>
                  <a:pt x="149" y="128"/>
                  <a:pt x="191" y="122"/>
                  <a:pt x="208" y="109"/>
                </a:cubicBezTo>
                <a:cubicBezTo>
                  <a:pt x="208" y="160"/>
                  <a:pt x="208" y="160"/>
                  <a:pt x="208" y="160"/>
                </a:cubicBezTo>
                <a:cubicBezTo>
                  <a:pt x="208" y="170"/>
                  <a:pt x="170" y="184"/>
                  <a:pt x="108" y="184"/>
                </a:cubicBezTo>
                <a:close/>
                <a:moveTo>
                  <a:pt x="108" y="120"/>
                </a:moveTo>
                <a:cubicBezTo>
                  <a:pt x="46" y="120"/>
                  <a:pt x="8" y="106"/>
                  <a:pt x="8" y="96"/>
                </a:cubicBezTo>
                <a:cubicBezTo>
                  <a:pt x="8" y="45"/>
                  <a:pt x="8" y="45"/>
                  <a:pt x="8" y="45"/>
                </a:cubicBezTo>
                <a:cubicBezTo>
                  <a:pt x="25" y="58"/>
                  <a:pt x="67" y="64"/>
                  <a:pt x="108" y="64"/>
                </a:cubicBezTo>
                <a:cubicBezTo>
                  <a:pt x="149" y="64"/>
                  <a:pt x="191" y="58"/>
                  <a:pt x="208" y="45"/>
                </a:cubicBezTo>
                <a:cubicBezTo>
                  <a:pt x="208" y="96"/>
                  <a:pt x="208" y="96"/>
                  <a:pt x="208" y="96"/>
                </a:cubicBezTo>
                <a:cubicBezTo>
                  <a:pt x="208" y="106"/>
                  <a:pt x="170" y="120"/>
                  <a:pt x="108" y="120"/>
                </a:cubicBezTo>
                <a:close/>
                <a:moveTo>
                  <a:pt x="108" y="56"/>
                </a:moveTo>
                <a:cubicBezTo>
                  <a:pt x="46" y="56"/>
                  <a:pt x="8" y="42"/>
                  <a:pt x="8" y="32"/>
                </a:cubicBezTo>
                <a:cubicBezTo>
                  <a:pt x="8" y="22"/>
                  <a:pt x="46" y="8"/>
                  <a:pt x="108" y="8"/>
                </a:cubicBezTo>
                <a:cubicBezTo>
                  <a:pt x="170" y="8"/>
                  <a:pt x="208" y="22"/>
                  <a:pt x="208" y="32"/>
                </a:cubicBezTo>
                <a:cubicBezTo>
                  <a:pt x="208" y="42"/>
                  <a:pt x="170" y="56"/>
                  <a:pt x="108" y="56"/>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898989"/>
              </a:solidFill>
              <a:effectLst/>
              <a:uLnTx/>
              <a:uFillTx/>
              <a:ea typeface="ＭＳ Ｐゴシック" panose="020B0600070205080204" pitchFamily="34" charset="-128"/>
            </a:endParaRPr>
          </a:p>
        </p:txBody>
      </p:sp>
      <p:sp>
        <p:nvSpPr>
          <p:cNvPr id="63" name="Google Shape;140;p20"/>
          <p:cNvSpPr txBox="1"/>
          <p:nvPr/>
        </p:nvSpPr>
        <p:spPr>
          <a:xfrm>
            <a:off x="1383978" y="3548139"/>
            <a:ext cx="1057456"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SQL SERVER</a:t>
            </a:r>
            <a:endParaRPr sz="1400" b="1" dirty="0">
              <a:solidFill>
                <a:schemeClr val="accent1">
                  <a:lumMod val="75000"/>
                </a:schemeClr>
              </a:solidFill>
              <a:latin typeface="Century Gothic"/>
              <a:ea typeface="Comfortaa"/>
              <a:cs typeface="Comfortaa"/>
              <a:sym typeface="Comfortaa"/>
            </a:endParaRPr>
          </a:p>
        </p:txBody>
      </p:sp>
      <p:cxnSp>
        <p:nvCxnSpPr>
          <p:cNvPr id="64" name="Straight Arrow Connector 63"/>
          <p:cNvCxnSpPr/>
          <p:nvPr/>
        </p:nvCxnSpPr>
        <p:spPr>
          <a:xfrm>
            <a:off x="2441434" y="3297527"/>
            <a:ext cx="513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Freeform 133"/>
          <p:cNvSpPr>
            <a:spLocks noEditPoints="1"/>
          </p:cNvSpPr>
          <p:nvPr/>
        </p:nvSpPr>
        <p:spPr bwMode="auto">
          <a:xfrm>
            <a:off x="3242296" y="3050519"/>
            <a:ext cx="516905" cy="494016"/>
          </a:xfrm>
          <a:custGeom>
            <a:avLst/>
            <a:gdLst>
              <a:gd name="T0" fmla="*/ 148 w 176"/>
              <a:gd name="T1" fmla="*/ 48 h 128"/>
              <a:gd name="T2" fmla="*/ 148 w 176"/>
              <a:gd name="T3" fmla="*/ 40 h 128"/>
              <a:gd name="T4" fmla="*/ 96 w 176"/>
              <a:gd name="T5" fmla="*/ 44 h 128"/>
              <a:gd name="T6" fmla="*/ 100 w 176"/>
              <a:gd name="T7" fmla="*/ 80 h 128"/>
              <a:gd name="T8" fmla="*/ 152 w 176"/>
              <a:gd name="T9" fmla="*/ 76 h 128"/>
              <a:gd name="T10" fmla="*/ 100 w 176"/>
              <a:gd name="T11" fmla="*/ 72 h 128"/>
              <a:gd name="T12" fmla="*/ 100 w 176"/>
              <a:gd name="T13" fmla="*/ 80 h 128"/>
              <a:gd name="T14" fmla="*/ 132 w 176"/>
              <a:gd name="T15" fmla="*/ 64 h 128"/>
              <a:gd name="T16" fmla="*/ 132 w 176"/>
              <a:gd name="T17" fmla="*/ 56 h 128"/>
              <a:gd name="T18" fmla="*/ 96 w 176"/>
              <a:gd name="T19" fmla="*/ 60 h 128"/>
              <a:gd name="T20" fmla="*/ 100 w 176"/>
              <a:gd name="T21" fmla="*/ 32 h 128"/>
              <a:gd name="T22" fmla="*/ 136 w 176"/>
              <a:gd name="T23" fmla="*/ 28 h 128"/>
              <a:gd name="T24" fmla="*/ 100 w 176"/>
              <a:gd name="T25" fmla="*/ 24 h 128"/>
              <a:gd name="T26" fmla="*/ 100 w 176"/>
              <a:gd name="T27" fmla="*/ 32 h 128"/>
              <a:gd name="T28" fmla="*/ 60 w 176"/>
              <a:gd name="T29" fmla="*/ 80 h 128"/>
              <a:gd name="T30" fmla="*/ 60 w 176"/>
              <a:gd name="T31" fmla="*/ 72 h 128"/>
              <a:gd name="T32" fmla="*/ 24 w 176"/>
              <a:gd name="T33" fmla="*/ 76 h 128"/>
              <a:gd name="T34" fmla="*/ 168 w 176"/>
              <a:gd name="T35" fmla="*/ 0 h 128"/>
              <a:gd name="T36" fmla="*/ 0 w 176"/>
              <a:gd name="T37" fmla="*/ 8 h 128"/>
              <a:gd name="T38" fmla="*/ 8 w 176"/>
              <a:gd name="T39" fmla="*/ 128 h 128"/>
              <a:gd name="T40" fmla="*/ 176 w 176"/>
              <a:gd name="T41" fmla="*/ 120 h 128"/>
              <a:gd name="T42" fmla="*/ 168 w 176"/>
              <a:gd name="T43" fmla="*/ 0 h 128"/>
              <a:gd name="T44" fmla="*/ 128 w 176"/>
              <a:gd name="T45" fmla="*/ 120 h 128"/>
              <a:gd name="T46" fmla="*/ 136 w 176"/>
              <a:gd name="T47" fmla="*/ 104 h 128"/>
              <a:gd name="T48" fmla="*/ 136 w 176"/>
              <a:gd name="T49" fmla="*/ 96 h 128"/>
              <a:gd name="T50" fmla="*/ 108 w 176"/>
              <a:gd name="T51" fmla="*/ 100 h 128"/>
              <a:gd name="T52" fmla="*/ 120 w 176"/>
              <a:gd name="T53" fmla="*/ 104 h 128"/>
              <a:gd name="T54" fmla="*/ 56 w 176"/>
              <a:gd name="T55" fmla="*/ 120 h 128"/>
              <a:gd name="T56" fmla="*/ 64 w 176"/>
              <a:gd name="T57" fmla="*/ 104 h 128"/>
              <a:gd name="T58" fmla="*/ 64 w 176"/>
              <a:gd name="T59" fmla="*/ 96 h 128"/>
              <a:gd name="T60" fmla="*/ 36 w 176"/>
              <a:gd name="T61" fmla="*/ 100 h 128"/>
              <a:gd name="T62" fmla="*/ 48 w 176"/>
              <a:gd name="T63" fmla="*/ 104 h 128"/>
              <a:gd name="T64" fmla="*/ 8 w 176"/>
              <a:gd name="T65" fmla="*/ 120 h 128"/>
              <a:gd name="T66" fmla="*/ 168 w 176"/>
              <a:gd name="T67" fmla="*/ 8 h 128"/>
              <a:gd name="T68" fmla="*/ 28 w 176"/>
              <a:gd name="T69" fmla="*/ 64 h 128"/>
              <a:gd name="T70" fmla="*/ 80 w 176"/>
              <a:gd name="T71" fmla="*/ 60 h 128"/>
              <a:gd name="T72" fmla="*/ 28 w 176"/>
              <a:gd name="T73" fmla="*/ 56 h 128"/>
              <a:gd name="T74" fmla="*/ 28 w 176"/>
              <a:gd name="T75" fmla="*/ 64 h 128"/>
              <a:gd name="T76" fmla="*/ 60 w 176"/>
              <a:gd name="T77" fmla="*/ 48 h 128"/>
              <a:gd name="T78" fmla="*/ 60 w 176"/>
              <a:gd name="T79" fmla="*/ 40 h 128"/>
              <a:gd name="T80" fmla="*/ 24 w 176"/>
              <a:gd name="T81" fmla="*/ 44 h 128"/>
              <a:gd name="T82" fmla="*/ 28 w 176"/>
              <a:gd name="T83" fmla="*/ 32 h 128"/>
              <a:gd name="T84" fmla="*/ 80 w 176"/>
              <a:gd name="T85" fmla="*/ 28 h 128"/>
              <a:gd name="T86" fmla="*/ 28 w 176"/>
              <a:gd name="T87" fmla="*/ 24 h 128"/>
              <a:gd name="T88" fmla="*/ 28 w 176"/>
              <a:gd name="T89"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28">
                <a:moveTo>
                  <a:pt x="100" y="48"/>
                </a:moveTo>
                <a:cubicBezTo>
                  <a:pt x="148" y="48"/>
                  <a:pt x="148" y="48"/>
                  <a:pt x="148" y="48"/>
                </a:cubicBezTo>
                <a:cubicBezTo>
                  <a:pt x="150" y="48"/>
                  <a:pt x="152" y="46"/>
                  <a:pt x="152" y="44"/>
                </a:cubicBezTo>
                <a:cubicBezTo>
                  <a:pt x="152" y="42"/>
                  <a:pt x="150" y="40"/>
                  <a:pt x="148" y="40"/>
                </a:cubicBezTo>
                <a:cubicBezTo>
                  <a:pt x="100" y="40"/>
                  <a:pt x="100" y="40"/>
                  <a:pt x="100" y="40"/>
                </a:cubicBezTo>
                <a:cubicBezTo>
                  <a:pt x="98" y="40"/>
                  <a:pt x="96" y="42"/>
                  <a:pt x="96" y="44"/>
                </a:cubicBezTo>
                <a:cubicBezTo>
                  <a:pt x="96" y="46"/>
                  <a:pt x="98" y="48"/>
                  <a:pt x="100" y="48"/>
                </a:cubicBezTo>
                <a:moveTo>
                  <a:pt x="100" y="80"/>
                </a:moveTo>
                <a:cubicBezTo>
                  <a:pt x="148" y="80"/>
                  <a:pt x="148" y="80"/>
                  <a:pt x="148" y="80"/>
                </a:cubicBezTo>
                <a:cubicBezTo>
                  <a:pt x="150" y="80"/>
                  <a:pt x="152" y="78"/>
                  <a:pt x="152" y="76"/>
                </a:cubicBezTo>
                <a:cubicBezTo>
                  <a:pt x="152" y="74"/>
                  <a:pt x="150" y="72"/>
                  <a:pt x="148" y="72"/>
                </a:cubicBezTo>
                <a:cubicBezTo>
                  <a:pt x="100" y="72"/>
                  <a:pt x="100" y="72"/>
                  <a:pt x="100" y="72"/>
                </a:cubicBezTo>
                <a:cubicBezTo>
                  <a:pt x="98" y="72"/>
                  <a:pt x="96" y="74"/>
                  <a:pt x="96" y="76"/>
                </a:cubicBezTo>
                <a:cubicBezTo>
                  <a:pt x="96" y="78"/>
                  <a:pt x="98" y="80"/>
                  <a:pt x="100" y="80"/>
                </a:cubicBezTo>
                <a:moveTo>
                  <a:pt x="100" y="64"/>
                </a:moveTo>
                <a:cubicBezTo>
                  <a:pt x="132" y="64"/>
                  <a:pt x="132" y="64"/>
                  <a:pt x="132" y="64"/>
                </a:cubicBezTo>
                <a:cubicBezTo>
                  <a:pt x="134" y="64"/>
                  <a:pt x="136" y="62"/>
                  <a:pt x="136" y="60"/>
                </a:cubicBezTo>
                <a:cubicBezTo>
                  <a:pt x="136" y="58"/>
                  <a:pt x="134" y="56"/>
                  <a:pt x="132" y="56"/>
                </a:cubicBezTo>
                <a:cubicBezTo>
                  <a:pt x="100" y="56"/>
                  <a:pt x="100" y="56"/>
                  <a:pt x="100" y="56"/>
                </a:cubicBezTo>
                <a:cubicBezTo>
                  <a:pt x="98" y="56"/>
                  <a:pt x="96" y="58"/>
                  <a:pt x="96" y="60"/>
                </a:cubicBezTo>
                <a:cubicBezTo>
                  <a:pt x="96" y="62"/>
                  <a:pt x="98" y="64"/>
                  <a:pt x="100" y="64"/>
                </a:cubicBezTo>
                <a:moveTo>
                  <a:pt x="100" y="32"/>
                </a:moveTo>
                <a:cubicBezTo>
                  <a:pt x="132" y="32"/>
                  <a:pt x="132" y="32"/>
                  <a:pt x="132" y="32"/>
                </a:cubicBezTo>
                <a:cubicBezTo>
                  <a:pt x="134" y="32"/>
                  <a:pt x="136" y="30"/>
                  <a:pt x="136" y="28"/>
                </a:cubicBezTo>
                <a:cubicBezTo>
                  <a:pt x="136" y="26"/>
                  <a:pt x="134" y="24"/>
                  <a:pt x="132" y="24"/>
                </a:cubicBezTo>
                <a:cubicBezTo>
                  <a:pt x="100" y="24"/>
                  <a:pt x="100" y="24"/>
                  <a:pt x="100" y="24"/>
                </a:cubicBezTo>
                <a:cubicBezTo>
                  <a:pt x="98" y="24"/>
                  <a:pt x="96" y="26"/>
                  <a:pt x="96" y="28"/>
                </a:cubicBezTo>
                <a:cubicBezTo>
                  <a:pt x="96" y="30"/>
                  <a:pt x="98" y="32"/>
                  <a:pt x="100" y="32"/>
                </a:cubicBezTo>
                <a:moveTo>
                  <a:pt x="28" y="80"/>
                </a:moveTo>
                <a:cubicBezTo>
                  <a:pt x="60" y="80"/>
                  <a:pt x="60" y="80"/>
                  <a:pt x="60" y="80"/>
                </a:cubicBezTo>
                <a:cubicBezTo>
                  <a:pt x="62" y="80"/>
                  <a:pt x="64" y="78"/>
                  <a:pt x="64" y="76"/>
                </a:cubicBezTo>
                <a:cubicBezTo>
                  <a:pt x="64" y="74"/>
                  <a:pt x="62" y="72"/>
                  <a:pt x="60" y="72"/>
                </a:cubicBezTo>
                <a:cubicBezTo>
                  <a:pt x="28" y="72"/>
                  <a:pt x="28" y="72"/>
                  <a:pt x="28" y="72"/>
                </a:cubicBezTo>
                <a:cubicBezTo>
                  <a:pt x="26" y="72"/>
                  <a:pt x="24" y="74"/>
                  <a:pt x="24" y="76"/>
                </a:cubicBezTo>
                <a:cubicBezTo>
                  <a:pt x="24" y="78"/>
                  <a:pt x="26" y="80"/>
                  <a:pt x="28" y="80"/>
                </a:cubicBezTo>
                <a:moveTo>
                  <a:pt x="168" y="0"/>
                </a:moveTo>
                <a:cubicBezTo>
                  <a:pt x="8" y="0"/>
                  <a:pt x="8" y="0"/>
                  <a:pt x="8" y="0"/>
                </a:cubicBezTo>
                <a:cubicBezTo>
                  <a:pt x="4" y="0"/>
                  <a:pt x="0" y="4"/>
                  <a:pt x="0" y="8"/>
                </a:cubicBezTo>
                <a:cubicBezTo>
                  <a:pt x="0" y="120"/>
                  <a:pt x="0" y="120"/>
                  <a:pt x="0" y="120"/>
                </a:cubicBezTo>
                <a:cubicBezTo>
                  <a:pt x="0" y="124"/>
                  <a:pt x="4" y="128"/>
                  <a:pt x="8" y="128"/>
                </a:cubicBezTo>
                <a:cubicBezTo>
                  <a:pt x="168" y="128"/>
                  <a:pt x="168" y="128"/>
                  <a:pt x="168" y="128"/>
                </a:cubicBezTo>
                <a:cubicBezTo>
                  <a:pt x="172" y="128"/>
                  <a:pt x="176" y="124"/>
                  <a:pt x="176" y="120"/>
                </a:cubicBezTo>
                <a:cubicBezTo>
                  <a:pt x="176" y="8"/>
                  <a:pt x="176" y="8"/>
                  <a:pt x="176" y="8"/>
                </a:cubicBezTo>
                <a:cubicBezTo>
                  <a:pt x="176" y="4"/>
                  <a:pt x="172" y="0"/>
                  <a:pt x="168" y="0"/>
                </a:cubicBezTo>
                <a:moveTo>
                  <a:pt x="168" y="120"/>
                </a:moveTo>
                <a:cubicBezTo>
                  <a:pt x="128" y="120"/>
                  <a:pt x="128" y="120"/>
                  <a:pt x="128" y="120"/>
                </a:cubicBezTo>
                <a:cubicBezTo>
                  <a:pt x="128" y="104"/>
                  <a:pt x="128" y="104"/>
                  <a:pt x="128" y="104"/>
                </a:cubicBezTo>
                <a:cubicBezTo>
                  <a:pt x="136" y="104"/>
                  <a:pt x="136" y="104"/>
                  <a:pt x="136" y="104"/>
                </a:cubicBezTo>
                <a:cubicBezTo>
                  <a:pt x="138" y="104"/>
                  <a:pt x="140" y="102"/>
                  <a:pt x="140" y="100"/>
                </a:cubicBezTo>
                <a:cubicBezTo>
                  <a:pt x="140" y="98"/>
                  <a:pt x="138" y="96"/>
                  <a:pt x="136" y="96"/>
                </a:cubicBezTo>
                <a:cubicBezTo>
                  <a:pt x="112" y="96"/>
                  <a:pt x="112" y="96"/>
                  <a:pt x="112" y="96"/>
                </a:cubicBezTo>
                <a:cubicBezTo>
                  <a:pt x="110" y="96"/>
                  <a:pt x="108" y="98"/>
                  <a:pt x="108" y="100"/>
                </a:cubicBezTo>
                <a:cubicBezTo>
                  <a:pt x="108" y="102"/>
                  <a:pt x="110" y="104"/>
                  <a:pt x="112" y="104"/>
                </a:cubicBezTo>
                <a:cubicBezTo>
                  <a:pt x="120" y="104"/>
                  <a:pt x="120" y="104"/>
                  <a:pt x="120" y="104"/>
                </a:cubicBezTo>
                <a:cubicBezTo>
                  <a:pt x="120" y="120"/>
                  <a:pt x="120" y="120"/>
                  <a:pt x="120" y="120"/>
                </a:cubicBezTo>
                <a:cubicBezTo>
                  <a:pt x="56" y="120"/>
                  <a:pt x="56" y="120"/>
                  <a:pt x="56" y="120"/>
                </a:cubicBezTo>
                <a:cubicBezTo>
                  <a:pt x="56" y="104"/>
                  <a:pt x="56" y="104"/>
                  <a:pt x="56" y="104"/>
                </a:cubicBezTo>
                <a:cubicBezTo>
                  <a:pt x="64" y="104"/>
                  <a:pt x="64" y="104"/>
                  <a:pt x="64" y="104"/>
                </a:cubicBezTo>
                <a:cubicBezTo>
                  <a:pt x="66" y="104"/>
                  <a:pt x="68" y="102"/>
                  <a:pt x="68" y="100"/>
                </a:cubicBezTo>
                <a:cubicBezTo>
                  <a:pt x="68" y="98"/>
                  <a:pt x="66" y="96"/>
                  <a:pt x="64" y="96"/>
                </a:cubicBezTo>
                <a:cubicBezTo>
                  <a:pt x="40" y="96"/>
                  <a:pt x="40" y="96"/>
                  <a:pt x="40" y="96"/>
                </a:cubicBezTo>
                <a:cubicBezTo>
                  <a:pt x="38" y="96"/>
                  <a:pt x="36" y="98"/>
                  <a:pt x="36" y="100"/>
                </a:cubicBezTo>
                <a:cubicBezTo>
                  <a:pt x="36" y="102"/>
                  <a:pt x="38" y="104"/>
                  <a:pt x="40" y="104"/>
                </a:cubicBezTo>
                <a:cubicBezTo>
                  <a:pt x="48" y="104"/>
                  <a:pt x="48" y="104"/>
                  <a:pt x="48" y="104"/>
                </a:cubicBezTo>
                <a:cubicBezTo>
                  <a:pt x="48" y="120"/>
                  <a:pt x="48" y="120"/>
                  <a:pt x="48" y="120"/>
                </a:cubicBezTo>
                <a:cubicBezTo>
                  <a:pt x="8" y="120"/>
                  <a:pt x="8" y="120"/>
                  <a:pt x="8" y="120"/>
                </a:cubicBezTo>
                <a:cubicBezTo>
                  <a:pt x="8" y="8"/>
                  <a:pt x="8" y="8"/>
                  <a:pt x="8" y="8"/>
                </a:cubicBezTo>
                <a:cubicBezTo>
                  <a:pt x="168" y="8"/>
                  <a:pt x="168" y="8"/>
                  <a:pt x="168" y="8"/>
                </a:cubicBezTo>
                <a:lnTo>
                  <a:pt x="168" y="120"/>
                </a:lnTo>
                <a:close/>
                <a:moveTo>
                  <a:pt x="28" y="64"/>
                </a:moveTo>
                <a:cubicBezTo>
                  <a:pt x="76" y="64"/>
                  <a:pt x="76" y="64"/>
                  <a:pt x="76" y="64"/>
                </a:cubicBezTo>
                <a:cubicBezTo>
                  <a:pt x="78" y="64"/>
                  <a:pt x="80" y="62"/>
                  <a:pt x="80" y="60"/>
                </a:cubicBezTo>
                <a:cubicBezTo>
                  <a:pt x="80" y="58"/>
                  <a:pt x="78" y="56"/>
                  <a:pt x="76" y="56"/>
                </a:cubicBezTo>
                <a:cubicBezTo>
                  <a:pt x="28" y="56"/>
                  <a:pt x="28" y="56"/>
                  <a:pt x="28" y="56"/>
                </a:cubicBezTo>
                <a:cubicBezTo>
                  <a:pt x="26" y="56"/>
                  <a:pt x="24" y="58"/>
                  <a:pt x="24" y="60"/>
                </a:cubicBezTo>
                <a:cubicBezTo>
                  <a:pt x="24" y="62"/>
                  <a:pt x="26" y="64"/>
                  <a:pt x="28" y="64"/>
                </a:cubicBezTo>
                <a:moveTo>
                  <a:pt x="28" y="48"/>
                </a:moveTo>
                <a:cubicBezTo>
                  <a:pt x="60" y="48"/>
                  <a:pt x="60" y="48"/>
                  <a:pt x="60" y="48"/>
                </a:cubicBezTo>
                <a:cubicBezTo>
                  <a:pt x="62" y="48"/>
                  <a:pt x="64" y="46"/>
                  <a:pt x="64" y="44"/>
                </a:cubicBezTo>
                <a:cubicBezTo>
                  <a:pt x="64" y="42"/>
                  <a:pt x="62" y="40"/>
                  <a:pt x="60" y="40"/>
                </a:cubicBezTo>
                <a:cubicBezTo>
                  <a:pt x="28" y="40"/>
                  <a:pt x="28" y="40"/>
                  <a:pt x="28" y="40"/>
                </a:cubicBezTo>
                <a:cubicBezTo>
                  <a:pt x="26" y="40"/>
                  <a:pt x="24" y="42"/>
                  <a:pt x="24" y="44"/>
                </a:cubicBezTo>
                <a:cubicBezTo>
                  <a:pt x="24" y="46"/>
                  <a:pt x="26" y="48"/>
                  <a:pt x="28" y="48"/>
                </a:cubicBezTo>
                <a:moveTo>
                  <a:pt x="28" y="32"/>
                </a:moveTo>
                <a:cubicBezTo>
                  <a:pt x="76" y="32"/>
                  <a:pt x="76" y="32"/>
                  <a:pt x="76" y="32"/>
                </a:cubicBezTo>
                <a:cubicBezTo>
                  <a:pt x="78" y="32"/>
                  <a:pt x="80" y="30"/>
                  <a:pt x="80" y="28"/>
                </a:cubicBezTo>
                <a:cubicBezTo>
                  <a:pt x="80" y="26"/>
                  <a:pt x="78" y="24"/>
                  <a:pt x="76" y="24"/>
                </a:cubicBezTo>
                <a:cubicBezTo>
                  <a:pt x="28" y="24"/>
                  <a:pt x="28" y="24"/>
                  <a:pt x="28" y="24"/>
                </a:cubicBezTo>
                <a:cubicBezTo>
                  <a:pt x="26" y="24"/>
                  <a:pt x="24" y="26"/>
                  <a:pt x="24" y="28"/>
                </a:cubicBezTo>
                <a:cubicBezTo>
                  <a:pt x="24" y="30"/>
                  <a:pt x="26" y="32"/>
                  <a:pt x="28" y="32"/>
                </a:cubicBezTo>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kern="0">
              <a:solidFill>
                <a:srgbClr val="898989"/>
              </a:solidFill>
              <a:ea typeface="ＭＳ Ｐゴシック" panose="020B0600070205080204" pitchFamily="34" charset="-128"/>
            </a:endParaRPr>
          </a:p>
        </p:txBody>
      </p:sp>
      <p:sp>
        <p:nvSpPr>
          <p:cNvPr id="66" name="Google Shape;140;p20"/>
          <p:cNvSpPr txBox="1"/>
          <p:nvPr/>
        </p:nvSpPr>
        <p:spPr>
          <a:xfrm>
            <a:off x="2970443" y="3544535"/>
            <a:ext cx="1057456"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Script</a:t>
            </a:r>
            <a:endParaRPr sz="1400" b="1" dirty="0">
              <a:solidFill>
                <a:schemeClr val="accent1">
                  <a:lumMod val="75000"/>
                </a:schemeClr>
              </a:solidFill>
              <a:latin typeface="Century Gothic"/>
              <a:ea typeface="Comfortaa"/>
              <a:cs typeface="Comfortaa"/>
              <a:sym typeface="Comfortaa"/>
            </a:endParaRPr>
          </a:p>
        </p:txBody>
      </p:sp>
      <p:sp>
        <p:nvSpPr>
          <p:cNvPr id="69" name="Freeform 235"/>
          <p:cNvSpPr>
            <a:spLocks noEditPoints="1"/>
          </p:cNvSpPr>
          <p:nvPr/>
        </p:nvSpPr>
        <p:spPr bwMode="auto">
          <a:xfrm>
            <a:off x="5729529" y="3094133"/>
            <a:ext cx="549011" cy="450402"/>
          </a:xfrm>
          <a:custGeom>
            <a:avLst/>
            <a:gdLst>
              <a:gd name="T0" fmla="*/ 172 w 176"/>
              <a:gd name="T1" fmla="*/ 0 h 144"/>
              <a:gd name="T2" fmla="*/ 4 w 176"/>
              <a:gd name="T3" fmla="*/ 0 h 144"/>
              <a:gd name="T4" fmla="*/ 0 w 176"/>
              <a:gd name="T5" fmla="*/ 4 h 144"/>
              <a:gd name="T6" fmla="*/ 0 w 176"/>
              <a:gd name="T7" fmla="*/ 116 h 144"/>
              <a:gd name="T8" fmla="*/ 4 w 176"/>
              <a:gd name="T9" fmla="*/ 120 h 144"/>
              <a:gd name="T10" fmla="*/ 36 w 176"/>
              <a:gd name="T11" fmla="*/ 120 h 144"/>
              <a:gd name="T12" fmla="*/ 40 w 176"/>
              <a:gd name="T13" fmla="*/ 116 h 144"/>
              <a:gd name="T14" fmla="*/ 36 w 176"/>
              <a:gd name="T15" fmla="*/ 112 h 144"/>
              <a:gd name="T16" fmla="*/ 8 w 176"/>
              <a:gd name="T17" fmla="*/ 112 h 144"/>
              <a:gd name="T18" fmla="*/ 8 w 176"/>
              <a:gd name="T19" fmla="*/ 8 h 144"/>
              <a:gd name="T20" fmla="*/ 168 w 176"/>
              <a:gd name="T21" fmla="*/ 8 h 144"/>
              <a:gd name="T22" fmla="*/ 168 w 176"/>
              <a:gd name="T23" fmla="*/ 112 h 144"/>
              <a:gd name="T24" fmla="*/ 140 w 176"/>
              <a:gd name="T25" fmla="*/ 112 h 144"/>
              <a:gd name="T26" fmla="*/ 136 w 176"/>
              <a:gd name="T27" fmla="*/ 116 h 144"/>
              <a:gd name="T28" fmla="*/ 140 w 176"/>
              <a:gd name="T29" fmla="*/ 120 h 144"/>
              <a:gd name="T30" fmla="*/ 172 w 176"/>
              <a:gd name="T31" fmla="*/ 120 h 144"/>
              <a:gd name="T32" fmla="*/ 176 w 176"/>
              <a:gd name="T33" fmla="*/ 116 h 144"/>
              <a:gd name="T34" fmla="*/ 176 w 176"/>
              <a:gd name="T35" fmla="*/ 4 h 144"/>
              <a:gd name="T36" fmla="*/ 172 w 176"/>
              <a:gd name="T37" fmla="*/ 0 h 144"/>
              <a:gd name="T38" fmla="*/ 139 w 176"/>
              <a:gd name="T39" fmla="*/ 137 h 144"/>
              <a:gd name="T40" fmla="*/ 91 w 176"/>
              <a:gd name="T41" fmla="*/ 81 h 144"/>
              <a:gd name="T42" fmla="*/ 91 w 176"/>
              <a:gd name="T43" fmla="*/ 81 h 144"/>
              <a:gd name="T44" fmla="*/ 88 w 176"/>
              <a:gd name="T45" fmla="*/ 80 h 144"/>
              <a:gd name="T46" fmla="*/ 85 w 176"/>
              <a:gd name="T47" fmla="*/ 81 h 144"/>
              <a:gd name="T48" fmla="*/ 85 w 176"/>
              <a:gd name="T49" fmla="*/ 81 h 144"/>
              <a:gd name="T50" fmla="*/ 37 w 176"/>
              <a:gd name="T51" fmla="*/ 137 h 144"/>
              <a:gd name="T52" fmla="*/ 37 w 176"/>
              <a:gd name="T53" fmla="*/ 137 h 144"/>
              <a:gd name="T54" fmla="*/ 36 w 176"/>
              <a:gd name="T55" fmla="*/ 140 h 144"/>
              <a:gd name="T56" fmla="*/ 40 w 176"/>
              <a:gd name="T57" fmla="*/ 144 h 144"/>
              <a:gd name="T58" fmla="*/ 136 w 176"/>
              <a:gd name="T59" fmla="*/ 144 h 144"/>
              <a:gd name="T60" fmla="*/ 140 w 176"/>
              <a:gd name="T61" fmla="*/ 140 h 144"/>
              <a:gd name="T62" fmla="*/ 139 w 176"/>
              <a:gd name="T63" fmla="*/ 137 h 144"/>
              <a:gd name="T64" fmla="*/ 49 w 176"/>
              <a:gd name="T65" fmla="*/ 136 h 144"/>
              <a:gd name="T66" fmla="*/ 88 w 176"/>
              <a:gd name="T67" fmla="*/ 90 h 144"/>
              <a:gd name="T68" fmla="*/ 127 w 176"/>
              <a:gd name="T69" fmla="*/ 136 h 144"/>
              <a:gd name="T70" fmla="*/ 49 w 176"/>
              <a:gd name="T71"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44">
                <a:moveTo>
                  <a:pt x="172" y="0"/>
                </a:moveTo>
                <a:cubicBezTo>
                  <a:pt x="4" y="0"/>
                  <a:pt x="4" y="0"/>
                  <a:pt x="4" y="0"/>
                </a:cubicBezTo>
                <a:cubicBezTo>
                  <a:pt x="2" y="0"/>
                  <a:pt x="0" y="2"/>
                  <a:pt x="0" y="4"/>
                </a:cubicBezTo>
                <a:cubicBezTo>
                  <a:pt x="0" y="116"/>
                  <a:pt x="0" y="116"/>
                  <a:pt x="0" y="116"/>
                </a:cubicBezTo>
                <a:cubicBezTo>
                  <a:pt x="0" y="118"/>
                  <a:pt x="2" y="120"/>
                  <a:pt x="4" y="120"/>
                </a:cubicBezTo>
                <a:cubicBezTo>
                  <a:pt x="36" y="120"/>
                  <a:pt x="36" y="120"/>
                  <a:pt x="36" y="120"/>
                </a:cubicBezTo>
                <a:cubicBezTo>
                  <a:pt x="38" y="120"/>
                  <a:pt x="40" y="118"/>
                  <a:pt x="40" y="116"/>
                </a:cubicBezTo>
                <a:cubicBezTo>
                  <a:pt x="40" y="114"/>
                  <a:pt x="38" y="112"/>
                  <a:pt x="36" y="112"/>
                </a:cubicBezTo>
                <a:cubicBezTo>
                  <a:pt x="8" y="112"/>
                  <a:pt x="8" y="112"/>
                  <a:pt x="8" y="112"/>
                </a:cubicBezTo>
                <a:cubicBezTo>
                  <a:pt x="8" y="8"/>
                  <a:pt x="8" y="8"/>
                  <a:pt x="8" y="8"/>
                </a:cubicBezTo>
                <a:cubicBezTo>
                  <a:pt x="168" y="8"/>
                  <a:pt x="168" y="8"/>
                  <a:pt x="168" y="8"/>
                </a:cubicBezTo>
                <a:cubicBezTo>
                  <a:pt x="168" y="112"/>
                  <a:pt x="168" y="112"/>
                  <a:pt x="168" y="112"/>
                </a:cubicBezTo>
                <a:cubicBezTo>
                  <a:pt x="140" y="112"/>
                  <a:pt x="140" y="112"/>
                  <a:pt x="140" y="112"/>
                </a:cubicBezTo>
                <a:cubicBezTo>
                  <a:pt x="138" y="112"/>
                  <a:pt x="136" y="114"/>
                  <a:pt x="136" y="116"/>
                </a:cubicBezTo>
                <a:cubicBezTo>
                  <a:pt x="136" y="118"/>
                  <a:pt x="138" y="120"/>
                  <a:pt x="140" y="120"/>
                </a:cubicBezTo>
                <a:cubicBezTo>
                  <a:pt x="172" y="120"/>
                  <a:pt x="172" y="120"/>
                  <a:pt x="172" y="120"/>
                </a:cubicBezTo>
                <a:cubicBezTo>
                  <a:pt x="174" y="120"/>
                  <a:pt x="176" y="118"/>
                  <a:pt x="176" y="116"/>
                </a:cubicBezTo>
                <a:cubicBezTo>
                  <a:pt x="176" y="4"/>
                  <a:pt x="176" y="4"/>
                  <a:pt x="176" y="4"/>
                </a:cubicBezTo>
                <a:cubicBezTo>
                  <a:pt x="176" y="2"/>
                  <a:pt x="174" y="0"/>
                  <a:pt x="172" y="0"/>
                </a:cubicBezTo>
                <a:moveTo>
                  <a:pt x="139" y="137"/>
                </a:moveTo>
                <a:cubicBezTo>
                  <a:pt x="91" y="81"/>
                  <a:pt x="91" y="81"/>
                  <a:pt x="91" y="81"/>
                </a:cubicBezTo>
                <a:cubicBezTo>
                  <a:pt x="91" y="81"/>
                  <a:pt x="91" y="81"/>
                  <a:pt x="91" y="81"/>
                </a:cubicBezTo>
                <a:cubicBezTo>
                  <a:pt x="90" y="81"/>
                  <a:pt x="89" y="80"/>
                  <a:pt x="88" y="80"/>
                </a:cubicBezTo>
                <a:cubicBezTo>
                  <a:pt x="87" y="80"/>
                  <a:pt x="86" y="81"/>
                  <a:pt x="85" y="81"/>
                </a:cubicBezTo>
                <a:cubicBezTo>
                  <a:pt x="85" y="81"/>
                  <a:pt x="85" y="81"/>
                  <a:pt x="85" y="81"/>
                </a:cubicBezTo>
                <a:cubicBezTo>
                  <a:pt x="37" y="137"/>
                  <a:pt x="37" y="137"/>
                  <a:pt x="37" y="137"/>
                </a:cubicBezTo>
                <a:cubicBezTo>
                  <a:pt x="37" y="137"/>
                  <a:pt x="37" y="137"/>
                  <a:pt x="37" y="137"/>
                </a:cubicBezTo>
                <a:cubicBezTo>
                  <a:pt x="36" y="138"/>
                  <a:pt x="36" y="139"/>
                  <a:pt x="36" y="140"/>
                </a:cubicBezTo>
                <a:cubicBezTo>
                  <a:pt x="36" y="142"/>
                  <a:pt x="38" y="144"/>
                  <a:pt x="40" y="144"/>
                </a:cubicBezTo>
                <a:cubicBezTo>
                  <a:pt x="136" y="144"/>
                  <a:pt x="136" y="144"/>
                  <a:pt x="136" y="144"/>
                </a:cubicBezTo>
                <a:cubicBezTo>
                  <a:pt x="138" y="144"/>
                  <a:pt x="140" y="142"/>
                  <a:pt x="140" y="140"/>
                </a:cubicBezTo>
                <a:cubicBezTo>
                  <a:pt x="140" y="139"/>
                  <a:pt x="140" y="138"/>
                  <a:pt x="139" y="137"/>
                </a:cubicBezTo>
                <a:close/>
                <a:moveTo>
                  <a:pt x="49" y="136"/>
                </a:moveTo>
                <a:cubicBezTo>
                  <a:pt x="88" y="90"/>
                  <a:pt x="88" y="90"/>
                  <a:pt x="88" y="90"/>
                </a:cubicBezTo>
                <a:cubicBezTo>
                  <a:pt x="127" y="136"/>
                  <a:pt x="127" y="136"/>
                  <a:pt x="127" y="136"/>
                </a:cubicBezTo>
                <a:lnTo>
                  <a:pt x="49" y="136"/>
                </a:lnTo>
                <a:close/>
              </a:path>
            </a:pathLst>
          </a:custGeom>
          <a:solidFill>
            <a:schemeClr val="tx2"/>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70" name="Google Shape;140;p20"/>
          <p:cNvSpPr txBox="1"/>
          <p:nvPr/>
        </p:nvSpPr>
        <p:spPr>
          <a:xfrm>
            <a:off x="5475306" y="3544535"/>
            <a:ext cx="1057456"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API</a:t>
            </a:r>
            <a:endParaRPr sz="1400" b="1" dirty="0">
              <a:solidFill>
                <a:schemeClr val="accent1">
                  <a:lumMod val="75000"/>
                </a:schemeClr>
              </a:solidFill>
              <a:latin typeface="Century Gothic"/>
              <a:ea typeface="Comfortaa"/>
              <a:cs typeface="Comfortaa"/>
              <a:sym typeface="Comfortaa"/>
            </a:endParaRPr>
          </a:p>
        </p:txBody>
      </p:sp>
      <p:cxnSp>
        <p:nvCxnSpPr>
          <p:cNvPr id="71" name="Straight Arrow Connector 70"/>
          <p:cNvCxnSpPr/>
          <p:nvPr/>
        </p:nvCxnSpPr>
        <p:spPr>
          <a:xfrm flipH="1">
            <a:off x="4202546" y="3297527"/>
            <a:ext cx="12727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Google Shape;140;p20"/>
          <p:cNvSpPr txBox="1"/>
          <p:nvPr/>
        </p:nvSpPr>
        <p:spPr>
          <a:xfrm>
            <a:off x="5369509" y="4689843"/>
            <a:ext cx="1269049"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err="1">
                <a:solidFill>
                  <a:schemeClr val="accent1">
                    <a:lumMod val="75000"/>
                  </a:schemeClr>
                </a:solidFill>
                <a:latin typeface="Century Gothic"/>
                <a:ea typeface="Comfortaa"/>
                <a:cs typeface="Comfortaa"/>
                <a:sym typeface="Comfortaa"/>
              </a:rPr>
              <a:t>Iqueryable</a:t>
            </a:r>
            <a:endParaRPr sz="1400" b="1" dirty="0">
              <a:solidFill>
                <a:schemeClr val="accent1">
                  <a:lumMod val="75000"/>
                </a:schemeClr>
              </a:solidFill>
              <a:latin typeface="Century Gothic"/>
              <a:ea typeface="Comfortaa"/>
              <a:cs typeface="Comfortaa"/>
              <a:sym typeface="Comfortaa"/>
            </a:endParaRPr>
          </a:p>
        </p:txBody>
      </p:sp>
      <p:cxnSp>
        <p:nvCxnSpPr>
          <p:cNvPr id="4" name="Straight Arrow Connector 3"/>
          <p:cNvCxnSpPr/>
          <p:nvPr/>
        </p:nvCxnSpPr>
        <p:spPr>
          <a:xfrm flipV="1">
            <a:off x="6031743" y="4117189"/>
            <a:ext cx="0" cy="572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Google Shape;140;p20"/>
          <p:cNvSpPr txBox="1"/>
          <p:nvPr/>
        </p:nvSpPr>
        <p:spPr>
          <a:xfrm>
            <a:off x="3046563" y="4689842"/>
            <a:ext cx="1269049"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Logic</a:t>
            </a:r>
            <a:endParaRPr sz="1400" b="1" dirty="0">
              <a:solidFill>
                <a:schemeClr val="accent1">
                  <a:lumMod val="75000"/>
                </a:schemeClr>
              </a:solidFill>
              <a:latin typeface="Century Gothic"/>
              <a:ea typeface="Comfortaa"/>
              <a:cs typeface="Comfortaa"/>
              <a:sym typeface="Comfortaa"/>
            </a:endParaRPr>
          </a:p>
        </p:txBody>
      </p:sp>
      <p:cxnSp>
        <p:nvCxnSpPr>
          <p:cNvPr id="76" name="Straight Arrow Connector 75"/>
          <p:cNvCxnSpPr/>
          <p:nvPr/>
        </p:nvCxnSpPr>
        <p:spPr>
          <a:xfrm>
            <a:off x="4468816" y="4921840"/>
            <a:ext cx="513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Freeform 268"/>
          <p:cNvSpPr>
            <a:spLocks noEditPoints="1"/>
          </p:cNvSpPr>
          <p:nvPr/>
        </p:nvSpPr>
        <p:spPr bwMode="auto">
          <a:xfrm>
            <a:off x="9982255" y="2966372"/>
            <a:ext cx="482897" cy="569976"/>
          </a:xfrm>
          <a:custGeom>
            <a:avLst/>
            <a:gdLst>
              <a:gd name="T0" fmla="*/ 108 w 216"/>
              <a:gd name="T1" fmla="*/ 0 h 256"/>
              <a:gd name="T2" fmla="*/ 0 w 216"/>
              <a:gd name="T3" fmla="*/ 32 h 256"/>
              <a:gd name="T4" fmla="*/ 0 w 216"/>
              <a:gd name="T5" fmla="*/ 224 h 256"/>
              <a:gd name="T6" fmla="*/ 108 w 216"/>
              <a:gd name="T7" fmla="*/ 256 h 256"/>
              <a:gd name="T8" fmla="*/ 216 w 216"/>
              <a:gd name="T9" fmla="*/ 224 h 256"/>
              <a:gd name="T10" fmla="*/ 216 w 216"/>
              <a:gd name="T11" fmla="*/ 32 h 256"/>
              <a:gd name="T12" fmla="*/ 108 w 216"/>
              <a:gd name="T13" fmla="*/ 0 h 256"/>
              <a:gd name="T14" fmla="*/ 108 w 216"/>
              <a:gd name="T15" fmla="*/ 248 h 256"/>
              <a:gd name="T16" fmla="*/ 8 w 216"/>
              <a:gd name="T17" fmla="*/ 224 h 256"/>
              <a:gd name="T18" fmla="*/ 8 w 216"/>
              <a:gd name="T19" fmla="*/ 173 h 256"/>
              <a:gd name="T20" fmla="*/ 108 w 216"/>
              <a:gd name="T21" fmla="*/ 192 h 256"/>
              <a:gd name="T22" fmla="*/ 208 w 216"/>
              <a:gd name="T23" fmla="*/ 173 h 256"/>
              <a:gd name="T24" fmla="*/ 208 w 216"/>
              <a:gd name="T25" fmla="*/ 224 h 256"/>
              <a:gd name="T26" fmla="*/ 108 w 216"/>
              <a:gd name="T27" fmla="*/ 248 h 256"/>
              <a:gd name="T28" fmla="*/ 108 w 216"/>
              <a:gd name="T29" fmla="*/ 184 h 256"/>
              <a:gd name="T30" fmla="*/ 8 w 216"/>
              <a:gd name="T31" fmla="*/ 160 h 256"/>
              <a:gd name="T32" fmla="*/ 8 w 216"/>
              <a:gd name="T33" fmla="*/ 109 h 256"/>
              <a:gd name="T34" fmla="*/ 108 w 216"/>
              <a:gd name="T35" fmla="*/ 128 h 256"/>
              <a:gd name="T36" fmla="*/ 208 w 216"/>
              <a:gd name="T37" fmla="*/ 109 h 256"/>
              <a:gd name="T38" fmla="*/ 208 w 216"/>
              <a:gd name="T39" fmla="*/ 160 h 256"/>
              <a:gd name="T40" fmla="*/ 108 w 216"/>
              <a:gd name="T41" fmla="*/ 184 h 256"/>
              <a:gd name="T42" fmla="*/ 108 w 216"/>
              <a:gd name="T43" fmla="*/ 120 h 256"/>
              <a:gd name="T44" fmla="*/ 8 w 216"/>
              <a:gd name="T45" fmla="*/ 96 h 256"/>
              <a:gd name="T46" fmla="*/ 8 w 216"/>
              <a:gd name="T47" fmla="*/ 45 h 256"/>
              <a:gd name="T48" fmla="*/ 108 w 216"/>
              <a:gd name="T49" fmla="*/ 64 h 256"/>
              <a:gd name="T50" fmla="*/ 208 w 216"/>
              <a:gd name="T51" fmla="*/ 45 h 256"/>
              <a:gd name="T52" fmla="*/ 208 w 216"/>
              <a:gd name="T53" fmla="*/ 96 h 256"/>
              <a:gd name="T54" fmla="*/ 108 w 216"/>
              <a:gd name="T55" fmla="*/ 120 h 256"/>
              <a:gd name="T56" fmla="*/ 108 w 216"/>
              <a:gd name="T57" fmla="*/ 56 h 256"/>
              <a:gd name="T58" fmla="*/ 8 w 216"/>
              <a:gd name="T59" fmla="*/ 32 h 256"/>
              <a:gd name="T60" fmla="*/ 108 w 216"/>
              <a:gd name="T61" fmla="*/ 8 h 256"/>
              <a:gd name="T62" fmla="*/ 208 w 216"/>
              <a:gd name="T63" fmla="*/ 32 h 256"/>
              <a:gd name="T64" fmla="*/ 108 w 216"/>
              <a:gd name="T65" fmla="*/ 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56">
                <a:moveTo>
                  <a:pt x="108" y="0"/>
                </a:moveTo>
                <a:cubicBezTo>
                  <a:pt x="54" y="0"/>
                  <a:pt x="0" y="11"/>
                  <a:pt x="0" y="32"/>
                </a:cubicBezTo>
                <a:cubicBezTo>
                  <a:pt x="0" y="224"/>
                  <a:pt x="0" y="224"/>
                  <a:pt x="0" y="224"/>
                </a:cubicBezTo>
                <a:cubicBezTo>
                  <a:pt x="0" y="245"/>
                  <a:pt x="54" y="256"/>
                  <a:pt x="108" y="256"/>
                </a:cubicBezTo>
                <a:cubicBezTo>
                  <a:pt x="162" y="256"/>
                  <a:pt x="216" y="245"/>
                  <a:pt x="216" y="224"/>
                </a:cubicBezTo>
                <a:cubicBezTo>
                  <a:pt x="216" y="32"/>
                  <a:pt x="216" y="32"/>
                  <a:pt x="216" y="32"/>
                </a:cubicBezTo>
                <a:cubicBezTo>
                  <a:pt x="216" y="11"/>
                  <a:pt x="162" y="0"/>
                  <a:pt x="108" y="0"/>
                </a:cubicBezTo>
                <a:close/>
                <a:moveTo>
                  <a:pt x="108" y="248"/>
                </a:moveTo>
                <a:cubicBezTo>
                  <a:pt x="46" y="248"/>
                  <a:pt x="8" y="234"/>
                  <a:pt x="8" y="224"/>
                </a:cubicBezTo>
                <a:cubicBezTo>
                  <a:pt x="8" y="173"/>
                  <a:pt x="8" y="173"/>
                  <a:pt x="8" y="173"/>
                </a:cubicBezTo>
                <a:cubicBezTo>
                  <a:pt x="25" y="186"/>
                  <a:pt x="67" y="192"/>
                  <a:pt x="108" y="192"/>
                </a:cubicBezTo>
                <a:cubicBezTo>
                  <a:pt x="149" y="192"/>
                  <a:pt x="191" y="186"/>
                  <a:pt x="208" y="173"/>
                </a:cubicBezTo>
                <a:cubicBezTo>
                  <a:pt x="208" y="224"/>
                  <a:pt x="208" y="224"/>
                  <a:pt x="208" y="224"/>
                </a:cubicBezTo>
                <a:cubicBezTo>
                  <a:pt x="208" y="234"/>
                  <a:pt x="170" y="248"/>
                  <a:pt x="108" y="248"/>
                </a:cubicBezTo>
                <a:close/>
                <a:moveTo>
                  <a:pt x="108" y="184"/>
                </a:moveTo>
                <a:cubicBezTo>
                  <a:pt x="46" y="184"/>
                  <a:pt x="8" y="170"/>
                  <a:pt x="8" y="160"/>
                </a:cubicBezTo>
                <a:cubicBezTo>
                  <a:pt x="8" y="109"/>
                  <a:pt x="8" y="109"/>
                  <a:pt x="8" y="109"/>
                </a:cubicBezTo>
                <a:cubicBezTo>
                  <a:pt x="25" y="122"/>
                  <a:pt x="67" y="128"/>
                  <a:pt x="108" y="128"/>
                </a:cubicBezTo>
                <a:cubicBezTo>
                  <a:pt x="149" y="128"/>
                  <a:pt x="191" y="122"/>
                  <a:pt x="208" y="109"/>
                </a:cubicBezTo>
                <a:cubicBezTo>
                  <a:pt x="208" y="160"/>
                  <a:pt x="208" y="160"/>
                  <a:pt x="208" y="160"/>
                </a:cubicBezTo>
                <a:cubicBezTo>
                  <a:pt x="208" y="170"/>
                  <a:pt x="170" y="184"/>
                  <a:pt x="108" y="184"/>
                </a:cubicBezTo>
                <a:close/>
                <a:moveTo>
                  <a:pt x="108" y="120"/>
                </a:moveTo>
                <a:cubicBezTo>
                  <a:pt x="46" y="120"/>
                  <a:pt x="8" y="106"/>
                  <a:pt x="8" y="96"/>
                </a:cubicBezTo>
                <a:cubicBezTo>
                  <a:pt x="8" y="45"/>
                  <a:pt x="8" y="45"/>
                  <a:pt x="8" y="45"/>
                </a:cubicBezTo>
                <a:cubicBezTo>
                  <a:pt x="25" y="58"/>
                  <a:pt x="67" y="64"/>
                  <a:pt x="108" y="64"/>
                </a:cubicBezTo>
                <a:cubicBezTo>
                  <a:pt x="149" y="64"/>
                  <a:pt x="191" y="58"/>
                  <a:pt x="208" y="45"/>
                </a:cubicBezTo>
                <a:cubicBezTo>
                  <a:pt x="208" y="96"/>
                  <a:pt x="208" y="96"/>
                  <a:pt x="208" y="96"/>
                </a:cubicBezTo>
                <a:cubicBezTo>
                  <a:pt x="208" y="106"/>
                  <a:pt x="170" y="120"/>
                  <a:pt x="108" y="120"/>
                </a:cubicBezTo>
                <a:close/>
                <a:moveTo>
                  <a:pt x="108" y="56"/>
                </a:moveTo>
                <a:cubicBezTo>
                  <a:pt x="46" y="56"/>
                  <a:pt x="8" y="42"/>
                  <a:pt x="8" y="32"/>
                </a:cubicBezTo>
                <a:cubicBezTo>
                  <a:pt x="8" y="22"/>
                  <a:pt x="46" y="8"/>
                  <a:pt x="108" y="8"/>
                </a:cubicBezTo>
                <a:cubicBezTo>
                  <a:pt x="170" y="8"/>
                  <a:pt x="208" y="22"/>
                  <a:pt x="208" y="32"/>
                </a:cubicBezTo>
                <a:cubicBezTo>
                  <a:pt x="208" y="42"/>
                  <a:pt x="170" y="56"/>
                  <a:pt x="108" y="56"/>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898989"/>
              </a:solidFill>
              <a:effectLst/>
              <a:uLnTx/>
              <a:uFillTx/>
              <a:ea typeface="ＭＳ Ｐゴシック" panose="020B0600070205080204" pitchFamily="34" charset="-128"/>
            </a:endParaRPr>
          </a:p>
        </p:txBody>
      </p:sp>
      <p:sp>
        <p:nvSpPr>
          <p:cNvPr id="79" name="Google Shape;140;p20"/>
          <p:cNvSpPr txBox="1"/>
          <p:nvPr/>
        </p:nvSpPr>
        <p:spPr>
          <a:xfrm>
            <a:off x="9694974" y="3536348"/>
            <a:ext cx="1105223"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Eco Reporting</a:t>
            </a:r>
            <a:endParaRPr sz="1400" b="1" dirty="0">
              <a:solidFill>
                <a:schemeClr val="accent1">
                  <a:lumMod val="75000"/>
                </a:schemeClr>
              </a:solidFill>
              <a:latin typeface="Century Gothic"/>
              <a:ea typeface="Comfortaa"/>
              <a:cs typeface="Comfortaa"/>
              <a:sym typeface="Comfortaa"/>
            </a:endParaRPr>
          </a:p>
        </p:txBody>
      </p:sp>
      <p:grpSp>
        <p:nvGrpSpPr>
          <p:cNvPr id="80" name="Group 79"/>
          <p:cNvGrpSpPr/>
          <p:nvPr/>
        </p:nvGrpSpPr>
        <p:grpSpPr>
          <a:xfrm>
            <a:off x="6935249" y="2091963"/>
            <a:ext cx="661629" cy="2454742"/>
            <a:chOff x="4377969" y="519947"/>
            <a:chExt cx="1133712" cy="4206240"/>
          </a:xfrm>
        </p:grpSpPr>
        <p:cxnSp>
          <p:nvCxnSpPr>
            <p:cNvPr id="81" name="Straight Arrow Connector 80"/>
            <p:cNvCxnSpPr/>
            <p:nvPr/>
          </p:nvCxnSpPr>
          <p:spPr>
            <a:xfrm>
              <a:off x="4377969" y="2602838"/>
              <a:ext cx="880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838901" y="527567"/>
              <a:ext cx="57912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4841121" y="4719260"/>
              <a:ext cx="67056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846521" y="519947"/>
              <a:ext cx="0" cy="4206240"/>
            </a:xfrm>
            <a:prstGeom prst="line">
              <a:avLst/>
            </a:prstGeom>
            <a:ln/>
          </p:spPr>
          <p:style>
            <a:lnRef idx="1">
              <a:schemeClr val="accent1"/>
            </a:lnRef>
            <a:fillRef idx="0">
              <a:schemeClr val="accent1"/>
            </a:fillRef>
            <a:effectRef idx="0">
              <a:schemeClr val="accent1"/>
            </a:effectRef>
            <a:fontRef idx="minor">
              <a:schemeClr val="tx1"/>
            </a:fontRef>
          </p:style>
        </p:cxnSp>
      </p:grpSp>
      <p:sp>
        <p:nvSpPr>
          <p:cNvPr id="85" name="Google Shape;140;p20"/>
          <p:cNvSpPr txBox="1"/>
          <p:nvPr/>
        </p:nvSpPr>
        <p:spPr>
          <a:xfrm>
            <a:off x="7623457" y="1836353"/>
            <a:ext cx="1269049"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Schedule</a:t>
            </a:r>
            <a:endParaRPr sz="1400" b="1" dirty="0">
              <a:solidFill>
                <a:schemeClr val="accent1">
                  <a:lumMod val="75000"/>
                </a:schemeClr>
              </a:solidFill>
              <a:latin typeface="Century Gothic"/>
              <a:ea typeface="Comfortaa"/>
              <a:cs typeface="Comfortaa"/>
              <a:sym typeface="Comfortaa"/>
            </a:endParaRPr>
          </a:p>
        </p:txBody>
      </p:sp>
      <p:sp>
        <p:nvSpPr>
          <p:cNvPr id="86" name="Google Shape;140;p20"/>
          <p:cNvSpPr txBox="1"/>
          <p:nvPr/>
        </p:nvSpPr>
        <p:spPr>
          <a:xfrm>
            <a:off x="7623457" y="3027548"/>
            <a:ext cx="1269049"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Manual</a:t>
            </a:r>
            <a:endParaRPr sz="1400" b="1" dirty="0">
              <a:solidFill>
                <a:schemeClr val="accent1">
                  <a:lumMod val="75000"/>
                </a:schemeClr>
              </a:solidFill>
              <a:latin typeface="Century Gothic"/>
              <a:ea typeface="Comfortaa"/>
              <a:cs typeface="Comfortaa"/>
              <a:sym typeface="Comfortaa"/>
            </a:endParaRPr>
          </a:p>
        </p:txBody>
      </p:sp>
      <p:sp>
        <p:nvSpPr>
          <p:cNvPr id="87" name="Google Shape;140;p20"/>
          <p:cNvSpPr txBox="1"/>
          <p:nvPr/>
        </p:nvSpPr>
        <p:spPr>
          <a:xfrm>
            <a:off x="7624286" y="4225845"/>
            <a:ext cx="1269049"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Import</a:t>
            </a:r>
            <a:endParaRPr sz="1400" b="1" dirty="0">
              <a:solidFill>
                <a:schemeClr val="accent1">
                  <a:lumMod val="75000"/>
                </a:schemeClr>
              </a:solidFill>
              <a:latin typeface="Century Gothic"/>
              <a:ea typeface="Comfortaa"/>
              <a:cs typeface="Comfortaa"/>
              <a:sym typeface="Comfortaa"/>
            </a:endParaRPr>
          </a:p>
        </p:txBody>
      </p:sp>
      <p:cxnSp>
        <p:nvCxnSpPr>
          <p:cNvPr id="88" name="Straight Arrow Connector 87"/>
          <p:cNvCxnSpPr/>
          <p:nvPr/>
        </p:nvCxnSpPr>
        <p:spPr>
          <a:xfrm>
            <a:off x="8892506" y="3307528"/>
            <a:ext cx="513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Google Shape;140;p20"/>
          <p:cNvSpPr txBox="1"/>
          <p:nvPr/>
        </p:nvSpPr>
        <p:spPr>
          <a:xfrm>
            <a:off x="1172385" y="1859964"/>
            <a:ext cx="1269049"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Excel/CSV</a:t>
            </a:r>
            <a:endParaRPr sz="1400" b="1" dirty="0">
              <a:solidFill>
                <a:schemeClr val="accent1">
                  <a:lumMod val="75000"/>
                </a:schemeClr>
              </a:solidFill>
              <a:latin typeface="Century Gothic"/>
              <a:ea typeface="Comfortaa"/>
              <a:cs typeface="Comfortaa"/>
              <a:sym typeface="Comfortaa"/>
            </a:endParaRPr>
          </a:p>
        </p:txBody>
      </p:sp>
      <p:cxnSp>
        <p:nvCxnSpPr>
          <p:cNvPr id="91" name="Straight Arrow Connector 90"/>
          <p:cNvCxnSpPr/>
          <p:nvPr/>
        </p:nvCxnSpPr>
        <p:spPr>
          <a:xfrm>
            <a:off x="2441433" y="2091962"/>
            <a:ext cx="513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Google Shape;140;p20"/>
          <p:cNvSpPr txBox="1"/>
          <p:nvPr/>
        </p:nvSpPr>
        <p:spPr>
          <a:xfrm>
            <a:off x="2955016" y="1874233"/>
            <a:ext cx="1269049"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UI</a:t>
            </a:r>
            <a:endParaRPr sz="1400" b="1" dirty="0">
              <a:solidFill>
                <a:schemeClr val="accent1">
                  <a:lumMod val="75000"/>
                </a:schemeClr>
              </a:solidFill>
              <a:latin typeface="Century Gothic"/>
              <a:ea typeface="Comfortaa"/>
              <a:cs typeface="Comfortaa"/>
              <a:sym typeface="Comfortaa"/>
            </a:endParaRPr>
          </a:p>
        </p:txBody>
      </p:sp>
      <p:cxnSp>
        <p:nvCxnSpPr>
          <p:cNvPr id="6" name="Elbow Connector 5"/>
          <p:cNvCxnSpPr/>
          <p:nvPr/>
        </p:nvCxnSpPr>
        <p:spPr>
          <a:xfrm>
            <a:off x="4441106" y="2091962"/>
            <a:ext cx="1562927" cy="577348"/>
          </a:xfrm>
          <a:prstGeom prst="bentConnector3">
            <a:avLst>
              <a:gd name="adj1" fmla="val 9964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73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500"/>
                                        <p:tgtEl>
                                          <p:spTgt spid="6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par>
                                <p:cTn id="32" presetID="10" presetClass="entr" presetSubtype="0"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500"/>
                                        <p:tgtEl>
                                          <p:spTgt spid="7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fade">
                                      <p:cBhvr>
                                        <p:cTn id="39" dur="500"/>
                                        <p:tgtEl>
                                          <p:spTgt spid="75"/>
                                        </p:tgtEl>
                                      </p:cBhvr>
                                    </p:animEffect>
                                  </p:childTnLst>
                                </p:cTn>
                              </p:par>
                              <p:par>
                                <p:cTn id="40" presetID="10" presetClass="entr" presetSubtype="0" fill="hold" nodeType="with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fade">
                                      <p:cBhvr>
                                        <p:cTn id="42" dur="500"/>
                                        <p:tgtEl>
                                          <p:spTgt spid="7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fade">
                                      <p:cBhvr>
                                        <p:cTn id="60" dur="500"/>
                                        <p:tgtEl>
                                          <p:spTgt spid="8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87"/>
                                        </p:tgtEl>
                                        <p:attrNameLst>
                                          <p:attrName>style.visibility</p:attrName>
                                        </p:attrNameLst>
                                      </p:cBhvr>
                                      <p:to>
                                        <p:strVal val="visible"/>
                                      </p:to>
                                    </p:set>
                                    <p:animEffect transition="in" filter="fade">
                                      <p:cBhvr>
                                        <p:cTn id="65" dur="500"/>
                                        <p:tgtEl>
                                          <p:spTgt spid="8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fade">
                                      <p:cBhvr>
                                        <p:cTn id="70" dur="500"/>
                                        <p:tgtEl>
                                          <p:spTgt spid="8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8"/>
                                        </p:tgtEl>
                                        <p:attrNameLst>
                                          <p:attrName>style.visibility</p:attrName>
                                        </p:attrNameLst>
                                      </p:cBhvr>
                                      <p:to>
                                        <p:strVal val="visible"/>
                                      </p:to>
                                    </p:set>
                                    <p:animEffect transition="in" filter="fade">
                                      <p:cBhvr>
                                        <p:cTn id="73" dur="500"/>
                                        <p:tgtEl>
                                          <p:spTgt spid="7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9"/>
                                        </p:tgtEl>
                                        <p:attrNameLst>
                                          <p:attrName>style.visibility</p:attrName>
                                        </p:attrNameLst>
                                      </p:cBhvr>
                                      <p:to>
                                        <p:strVal val="visible"/>
                                      </p:to>
                                    </p:set>
                                    <p:animEffect transition="in" filter="fade">
                                      <p:cBhvr>
                                        <p:cTn id="76" dur="500"/>
                                        <p:tgtEl>
                                          <p:spTgt spid="7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89"/>
                                        </p:tgtEl>
                                        <p:attrNameLst>
                                          <p:attrName>style.visibility</p:attrName>
                                        </p:attrNameLst>
                                      </p:cBhvr>
                                      <p:to>
                                        <p:strVal val="visible"/>
                                      </p:to>
                                    </p:set>
                                    <p:animEffect transition="in" filter="fade">
                                      <p:cBhvr>
                                        <p:cTn id="81" dur="500"/>
                                        <p:tgtEl>
                                          <p:spTgt spid="89"/>
                                        </p:tgtEl>
                                      </p:cBhvr>
                                    </p:animEffect>
                                  </p:childTnLst>
                                </p:cTn>
                              </p:par>
                              <p:par>
                                <p:cTn id="82" presetID="10" presetClass="entr" presetSubtype="0" fill="hold" nodeType="withEffect">
                                  <p:stCondLst>
                                    <p:cond delay="0"/>
                                  </p:stCondLst>
                                  <p:childTnLst>
                                    <p:set>
                                      <p:cBhvr>
                                        <p:cTn id="83" dur="1" fill="hold">
                                          <p:stCondLst>
                                            <p:cond delay="0"/>
                                          </p:stCondLst>
                                        </p:cTn>
                                        <p:tgtEl>
                                          <p:spTgt spid="91"/>
                                        </p:tgtEl>
                                        <p:attrNameLst>
                                          <p:attrName>style.visibility</p:attrName>
                                        </p:attrNameLst>
                                      </p:cBhvr>
                                      <p:to>
                                        <p:strVal val="visible"/>
                                      </p:to>
                                    </p:set>
                                    <p:animEffect transition="in" filter="fade">
                                      <p:cBhvr>
                                        <p:cTn id="84" dur="500"/>
                                        <p:tgtEl>
                                          <p:spTgt spid="9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2"/>
                                        </p:tgtEl>
                                        <p:attrNameLst>
                                          <p:attrName>style.visibility</p:attrName>
                                        </p:attrNameLst>
                                      </p:cBhvr>
                                      <p:to>
                                        <p:strVal val="visible"/>
                                      </p:to>
                                    </p:set>
                                    <p:animEffect transition="in" filter="fade">
                                      <p:cBhvr>
                                        <p:cTn id="87" dur="500"/>
                                        <p:tgtEl>
                                          <p:spTgt spid="92"/>
                                        </p:tgtEl>
                                      </p:cBhvr>
                                    </p:animEffect>
                                  </p:childTnLst>
                                </p:cTn>
                              </p:par>
                              <p:par>
                                <p:cTn id="88" presetID="10" presetClass="entr" presetSubtype="0" fill="hold" nodeType="with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p:bldP spid="65" grpId="0" animBg="1"/>
      <p:bldP spid="66" grpId="0"/>
      <p:bldP spid="69" grpId="0" animBg="1"/>
      <p:bldP spid="70" grpId="0"/>
      <p:bldP spid="72" grpId="0"/>
      <p:bldP spid="75" grpId="0"/>
      <p:bldP spid="78" grpId="0" animBg="1"/>
      <p:bldP spid="79" grpId="0"/>
      <p:bldP spid="85" grpId="0"/>
      <p:bldP spid="86" grpId="0"/>
      <p:bldP spid="87" grpId="0"/>
      <p:bldP spid="89" grpId="0"/>
      <p:bldP spid="9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Google Shape;140;p20"/>
          <p:cNvSpPr txBox="1"/>
          <p:nvPr/>
        </p:nvSpPr>
        <p:spPr>
          <a:xfrm>
            <a:off x="80776" y="177907"/>
            <a:ext cx="3282104" cy="657364"/>
          </a:xfrm>
          <a:prstGeom prst="rect">
            <a:avLst/>
          </a:prstGeom>
          <a:noFill/>
          <a:ln>
            <a:noFill/>
          </a:ln>
        </p:spPr>
        <p:txBody>
          <a:bodyPr spcFirstLastPara="1" wrap="square" lIns="121900" tIns="121900" rIns="121900" bIns="121900" anchor="t" anchorCtr="0">
            <a:noAutofit/>
          </a:bodyPr>
          <a:lstStyle/>
          <a:p>
            <a:pPr algn="ctr">
              <a:defRPr/>
            </a:pPr>
            <a:r>
              <a:rPr lang="en-US" sz="2400" dirty="0">
                <a:ln w="0"/>
                <a:solidFill>
                  <a:schemeClr val="bg1"/>
                </a:solidFill>
                <a:effectLst>
                  <a:outerShdw blurRad="38100" dist="25400" dir="5400000" algn="ctr" rotWithShape="0">
                    <a:srgbClr val="6E747A">
                      <a:alpha val="43000"/>
                    </a:srgbClr>
                  </a:outerShdw>
                </a:effectLst>
                <a:latin typeface="Algerian" panose="04020705040A02060702" pitchFamily="82" charset="0"/>
                <a:ea typeface="Comfortaa"/>
                <a:cs typeface="Comfortaa"/>
                <a:sym typeface="Comfortaa"/>
              </a:rPr>
              <a:t>Reporting</a:t>
            </a:r>
            <a:r>
              <a:rPr lang="en-US" sz="2400" b="1" dirty="0">
                <a:solidFill>
                  <a:schemeClr val="bg1"/>
                </a:solidFill>
                <a:latin typeface="Algerian" panose="04020705040A02060702" pitchFamily="82" charset="0"/>
                <a:ea typeface="Comfortaa"/>
                <a:cs typeface="Comfortaa"/>
                <a:sym typeface="Comfortaa"/>
              </a:rPr>
              <a:t> flow</a:t>
            </a:r>
            <a:endParaRPr sz="2400" b="1" dirty="0">
              <a:solidFill>
                <a:schemeClr val="bg1"/>
              </a:solidFill>
              <a:latin typeface="Algerian" panose="04020705040A02060702" pitchFamily="82" charset="0"/>
              <a:ea typeface="Comfortaa"/>
              <a:cs typeface="Comfortaa"/>
              <a:sym typeface="Comfortaa"/>
            </a:endParaRPr>
          </a:p>
        </p:txBody>
      </p:sp>
      <p:sp>
        <p:nvSpPr>
          <p:cNvPr id="31" name="Freeform 235"/>
          <p:cNvSpPr>
            <a:spLocks noEditPoints="1"/>
          </p:cNvSpPr>
          <p:nvPr/>
        </p:nvSpPr>
        <p:spPr bwMode="auto">
          <a:xfrm>
            <a:off x="5189199" y="2476647"/>
            <a:ext cx="549011" cy="450402"/>
          </a:xfrm>
          <a:custGeom>
            <a:avLst/>
            <a:gdLst>
              <a:gd name="T0" fmla="*/ 172 w 176"/>
              <a:gd name="T1" fmla="*/ 0 h 144"/>
              <a:gd name="T2" fmla="*/ 4 w 176"/>
              <a:gd name="T3" fmla="*/ 0 h 144"/>
              <a:gd name="T4" fmla="*/ 0 w 176"/>
              <a:gd name="T5" fmla="*/ 4 h 144"/>
              <a:gd name="T6" fmla="*/ 0 w 176"/>
              <a:gd name="T7" fmla="*/ 116 h 144"/>
              <a:gd name="T8" fmla="*/ 4 w 176"/>
              <a:gd name="T9" fmla="*/ 120 h 144"/>
              <a:gd name="T10" fmla="*/ 36 w 176"/>
              <a:gd name="T11" fmla="*/ 120 h 144"/>
              <a:gd name="T12" fmla="*/ 40 w 176"/>
              <a:gd name="T13" fmla="*/ 116 h 144"/>
              <a:gd name="T14" fmla="*/ 36 w 176"/>
              <a:gd name="T15" fmla="*/ 112 h 144"/>
              <a:gd name="T16" fmla="*/ 8 w 176"/>
              <a:gd name="T17" fmla="*/ 112 h 144"/>
              <a:gd name="T18" fmla="*/ 8 w 176"/>
              <a:gd name="T19" fmla="*/ 8 h 144"/>
              <a:gd name="T20" fmla="*/ 168 w 176"/>
              <a:gd name="T21" fmla="*/ 8 h 144"/>
              <a:gd name="T22" fmla="*/ 168 w 176"/>
              <a:gd name="T23" fmla="*/ 112 h 144"/>
              <a:gd name="T24" fmla="*/ 140 w 176"/>
              <a:gd name="T25" fmla="*/ 112 h 144"/>
              <a:gd name="T26" fmla="*/ 136 w 176"/>
              <a:gd name="T27" fmla="*/ 116 h 144"/>
              <a:gd name="T28" fmla="*/ 140 w 176"/>
              <a:gd name="T29" fmla="*/ 120 h 144"/>
              <a:gd name="T30" fmla="*/ 172 w 176"/>
              <a:gd name="T31" fmla="*/ 120 h 144"/>
              <a:gd name="T32" fmla="*/ 176 w 176"/>
              <a:gd name="T33" fmla="*/ 116 h 144"/>
              <a:gd name="T34" fmla="*/ 176 w 176"/>
              <a:gd name="T35" fmla="*/ 4 h 144"/>
              <a:gd name="T36" fmla="*/ 172 w 176"/>
              <a:gd name="T37" fmla="*/ 0 h 144"/>
              <a:gd name="T38" fmla="*/ 139 w 176"/>
              <a:gd name="T39" fmla="*/ 137 h 144"/>
              <a:gd name="T40" fmla="*/ 91 w 176"/>
              <a:gd name="T41" fmla="*/ 81 h 144"/>
              <a:gd name="T42" fmla="*/ 91 w 176"/>
              <a:gd name="T43" fmla="*/ 81 h 144"/>
              <a:gd name="T44" fmla="*/ 88 w 176"/>
              <a:gd name="T45" fmla="*/ 80 h 144"/>
              <a:gd name="T46" fmla="*/ 85 w 176"/>
              <a:gd name="T47" fmla="*/ 81 h 144"/>
              <a:gd name="T48" fmla="*/ 85 w 176"/>
              <a:gd name="T49" fmla="*/ 81 h 144"/>
              <a:gd name="T50" fmla="*/ 37 w 176"/>
              <a:gd name="T51" fmla="*/ 137 h 144"/>
              <a:gd name="T52" fmla="*/ 37 w 176"/>
              <a:gd name="T53" fmla="*/ 137 h 144"/>
              <a:gd name="T54" fmla="*/ 36 w 176"/>
              <a:gd name="T55" fmla="*/ 140 h 144"/>
              <a:gd name="T56" fmla="*/ 40 w 176"/>
              <a:gd name="T57" fmla="*/ 144 h 144"/>
              <a:gd name="T58" fmla="*/ 136 w 176"/>
              <a:gd name="T59" fmla="*/ 144 h 144"/>
              <a:gd name="T60" fmla="*/ 140 w 176"/>
              <a:gd name="T61" fmla="*/ 140 h 144"/>
              <a:gd name="T62" fmla="*/ 139 w 176"/>
              <a:gd name="T63" fmla="*/ 137 h 144"/>
              <a:gd name="T64" fmla="*/ 49 w 176"/>
              <a:gd name="T65" fmla="*/ 136 h 144"/>
              <a:gd name="T66" fmla="*/ 88 w 176"/>
              <a:gd name="T67" fmla="*/ 90 h 144"/>
              <a:gd name="T68" fmla="*/ 127 w 176"/>
              <a:gd name="T69" fmla="*/ 136 h 144"/>
              <a:gd name="T70" fmla="*/ 49 w 176"/>
              <a:gd name="T71"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44">
                <a:moveTo>
                  <a:pt x="172" y="0"/>
                </a:moveTo>
                <a:cubicBezTo>
                  <a:pt x="4" y="0"/>
                  <a:pt x="4" y="0"/>
                  <a:pt x="4" y="0"/>
                </a:cubicBezTo>
                <a:cubicBezTo>
                  <a:pt x="2" y="0"/>
                  <a:pt x="0" y="2"/>
                  <a:pt x="0" y="4"/>
                </a:cubicBezTo>
                <a:cubicBezTo>
                  <a:pt x="0" y="116"/>
                  <a:pt x="0" y="116"/>
                  <a:pt x="0" y="116"/>
                </a:cubicBezTo>
                <a:cubicBezTo>
                  <a:pt x="0" y="118"/>
                  <a:pt x="2" y="120"/>
                  <a:pt x="4" y="120"/>
                </a:cubicBezTo>
                <a:cubicBezTo>
                  <a:pt x="36" y="120"/>
                  <a:pt x="36" y="120"/>
                  <a:pt x="36" y="120"/>
                </a:cubicBezTo>
                <a:cubicBezTo>
                  <a:pt x="38" y="120"/>
                  <a:pt x="40" y="118"/>
                  <a:pt x="40" y="116"/>
                </a:cubicBezTo>
                <a:cubicBezTo>
                  <a:pt x="40" y="114"/>
                  <a:pt x="38" y="112"/>
                  <a:pt x="36" y="112"/>
                </a:cubicBezTo>
                <a:cubicBezTo>
                  <a:pt x="8" y="112"/>
                  <a:pt x="8" y="112"/>
                  <a:pt x="8" y="112"/>
                </a:cubicBezTo>
                <a:cubicBezTo>
                  <a:pt x="8" y="8"/>
                  <a:pt x="8" y="8"/>
                  <a:pt x="8" y="8"/>
                </a:cubicBezTo>
                <a:cubicBezTo>
                  <a:pt x="168" y="8"/>
                  <a:pt x="168" y="8"/>
                  <a:pt x="168" y="8"/>
                </a:cubicBezTo>
                <a:cubicBezTo>
                  <a:pt x="168" y="112"/>
                  <a:pt x="168" y="112"/>
                  <a:pt x="168" y="112"/>
                </a:cubicBezTo>
                <a:cubicBezTo>
                  <a:pt x="140" y="112"/>
                  <a:pt x="140" y="112"/>
                  <a:pt x="140" y="112"/>
                </a:cubicBezTo>
                <a:cubicBezTo>
                  <a:pt x="138" y="112"/>
                  <a:pt x="136" y="114"/>
                  <a:pt x="136" y="116"/>
                </a:cubicBezTo>
                <a:cubicBezTo>
                  <a:pt x="136" y="118"/>
                  <a:pt x="138" y="120"/>
                  <a:pt x="140" y="120"/>
                </a:cubicBezTo>
                <a:cubicBezTo>
                  <a:pt x="172" y="120"/>
                  <a:pt x="172" y="120"/>
                  <a:pt x="172" y="120"/>
                </a:cubicBezTo>
                <a:cubicBezTo>
                  <a:pt x="174" y="120"/>
                  <a:pt x="176" y="118"/>
                  <a:pt x="176" y="116"/>
                </a:cubicBezTo>
                <a:cubicBezTo>
                  <a:pt x="176" y="4"/>
                  <a:pt x="176" y="4"/>
                  <a:pt x="176" y="4"/>
                </a:cubicBezTo>
                <a:cubicBezTo>
                  <a:pt x="176" y="2"/>
                  <a:pt x="174" y="0"/>
                  <a:pt x="172" y="0"/>
                </a:cubicBezTo>
                <a:moveTo>
                  <a:pt x="139" y="137"/>
                </a:moveTo>
                <a:cubicBezTo>
                  <a:pt x="91" y="81"/>
                  <a:pt x="91" y="81"/>
                  <a:pt x="91" y="81"/>
                </a:cubicBezTo>
                <a:cubicBezTo>
                  <a:pt x="91" y="81"/>
                  <a:pt x="91" y="81"/>
                  <a:pt x="91" y="81"/>
                </a:cubicBezTo>
                <a:cubicBezTo>
                  <a:pt x="90" y="81"/>
                  <a:pt x="89" y="80"/>
                  <a:pt x="88" y="80"/>
                </a:cubicBezTo>
                <a:cubicBezTo>
                  <a:pt x="87" y="80"/>
                  <a:pt x="86" y="81"/>
                  <a:pt x="85" y="81"/>
                </a:cubicBezTo>
                <a:cubicBezTo>
                  <a:pt x="85" y="81"/>
                  <a:pt x="85" y="81"/>
                  <a:pt x="85" y="81"/>
                </a:cubicBezTo>
                <a:cubicBezTo>
                  <a:pt x="37" y="137"/>
                  <a:pt x="37" y="137"/>
                  <a:pt x="37" y="137"/>
                </a:cubicBezTo>
                <a:cubicBezTo>
                  <a:pt x="37" y="137"/>
                  <a:pt x="37" y="137"/>
                  <a:pt x="37" y="137"/>
                </a:cubicBezTo>
                <a:cubicBezTo>
                  <a:pt x="36" y="138"/>
                  <a:pt x="36" y="139"/>
                  <a:pt x="36" y="140"/>
                </a:cubicBezTo>
                <a:cubicBezTo>
                  <a:pt x="36" y="142"/>
                  <a:pt x="38" y="144"/>
                  <a:pt x="40" y="144"/>
                </a:cubicBezTo>
                <a:cubicBezTo>
                  <a:pt x="136" y="144"/>
                  <a:pt x="136" y="144"/>
                  <a:pt x="136" y="144"/>
                </a:cubicBezTo>
                <a:cubicBezTo>
                  <a:pt x="138" y="144"/>
                  <a:pt x="140" y="142"/>
                  <a:pt x="140" y="140"/>
                </a:cubicBezTo>
                <a:cubicBezTo>
                  <a:pt x="140" y="139"/>
                  <a:pt x="140" y="138"/>
                  <a:pt x="139" y="137"/>
                </a:cubicBezTo>
                <a:close/>
                <a:moveTo>
                  <a:pt x="49" y="136"/>
                </a:moveTo>
                <a:cubicBezTo>
                  <a:pt x="88" y="90"/>
                  <a:pt x="88" y="90"/>
                  <a:pt x="88" y="90"/>
                </a:cubicBezTo>
                <a:cubicBezTo>
                  <a:pt x="127" y="136"/>
                  <a:pt x="127" y="136"/>
                  <a:pt x="127" y="136"/>
                </a:cubicBezTo>
                <a:lnTo>
                  <a:pt x="49" y="136"/>
                </a:lnTo>
                <a:close/>
              </a:path>
            </a:pathLst>
          </a:custGeom>
          <a:solidFill>
            <a:schemeClr val="tx2"/>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2" name="Google Shape;140;p20"/>
          <p:cNvSpPr txBox="1"/>
          <p:nvPr/>
        </p:nvSpPr>
        <p:spPr>
          <a:xfrm>
            <a:off x="4934976" y="2927049"/>
            <a:ext cx="1057456"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API</a:t>
            </a:r>
            <a:endParaRPr sz="1400" b="1" dirty="0">
              <a:solidFill>
                <a:schemeClr val="accent1">
                  <a:lumMod val="75000"/>
                </a:schemeClr>
              </a:solidFill>
              <a:latin typeface="Century Gothic"/>
              <a:ea typeface="Comfortaa"/>
              <a:cs typeface="Comfortaa"/>
              <a:sym typeface="Comfortaa"/>
            </a:endParaRPr>
          </a:p>
        </p:txBody>
      </p:sp>
      <p:sp>
        <p:nvSpPr>
          <p:cNvPr id="35" name="Google Shape;140;p20"/>
          <p:cNvSpPr txBox="1"/>
          <p:nvPr/>
        </p:nvSpPr>
        <p:spPr>
          <a:xfrm>
            <a:off x="4819943" y="4061771"/>
            <a:ext cx="1269049"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err="1">
                <a:solidFill>
                  <a:schemeClr val="accent1">
                    <a:lumMod val="75000"/>
                  </a:schemeClr>
                </a:solidFill>
                <a:latin typeface="Century Gothic"/>
                <a:ea typeface="Comfortaa"/>
                <a:cs typeface="Comfortaa"/>
                <a:sym typeface="Comfortaa"/>
              </a:rPr>
              <a:t>Iqueryable</a:t>
            </a:r>
            <a:endParaRPr sz="1400" b="1" dirty="0">
              <a:solidFill>
                <a:schemeClr val="accent1">
                  <a:lumMod val="75000"/>
                </a:schemeClr>
              </a:solidFill>
              <a:latin typeface="Century Gothic"/>
              <a:ea typeface="Comfortaa"/>
              <a:cs typeface="Comfortaa"/>
              <a:sym typeface="Comfortaa"/>
            </a:endParaRPr>
          </a:p>
        </p:txBody>
      </p:sp>
      <p:cxnSp>
        <p:nvCxnSpPr>
          <p:cNvPr id="36" name="Straight Arrow Connector 35"/>
          <p:cNvCxnSpPr/>
          <p:nvPr/>
        </p:nvCxnSpPr>
        <p:spPr>
          <a:xfrm flipV="1">
            <a:off x="5482177" y="3489117"/>
            <a:ext cx="0" cy="572654"/>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Google Shape;140;p20"/>
          <p:cNvSpPr txBox="1"/>
          <p:nvPr/>
        </p:nvSpPr>
        <p:spPr>
          <a:xfrm>
            <a:off x="2797865" y="1202350"/>
            <a:ext cx="1269049"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Logic</a:t>
            </a:r>
            <a:endParaRPr sz="1400" b="1" dirty="0">
              <a:solidFill>
                <a:schemeClr val="accent1">
                  <a:lumMod val="75000"/>
                </a:schemeClr>
              </a:solidFill>
              <a:latin typeface="Century Gothic"/>
              <a:ea typeface="Comfortaa"/>
              <a:cs typeface="Comfortaa"/>
              <a:sym typeface="Comfortaa"/>
            </a:endParaRPr>
          </a:p>
        </p:txBody>
      </p:sp>
      <p:sp>
        <p:nvSpPr>
          <p:cNvPr id="46" name="Google Shape;140;p20"/>
          <p:cNvSpPr txBox="1"/>
          <p:nvPr/>
        </p:nvSpPr>
        <p:spPr>
          <a:xfrm>
            <a:off x="6628396" y="2463052"/>
            <a:ext cx="1269049"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err="1">
                <a:solidFill>
                  <a:schemeClr val="accent1">
                    <a:lumMod val="75000"/>
                  </a:schemeClr>
                </a:solidFill>
                <a:latin typeface="Century Gothic"/>
                <a:ea typeface="Comfortaa"/>
                <a:cs typeface="Comfortaa"/>
                <a:sym typeface="Comfortaa"/>
              </a:rPr>
              <a:t>Odata</a:t>
            </a:r>
            <a:r>
              <a:rPr lang="en-US" sz="1400" b="1" dirty="0">
                <a:solidFill>
                  <a:schemeClr val="accent1">
                    <a:lumMod val="75000"/>
                  </a:schemeClr>
                </a:solidFill>
                <a:latin typeface="Century Gothic"/>
                <a:ea typeface="Comfortaa"/>
                <a:cs typeface="Comfortaa"/>
                <a:sym typeface="Comfortaa"/>
              </a:rPr>
              <a:t> 4.0</a:t>
            </a:r>
            <a:endParaRPr sz="1400" b="1" dirty="0">
              <a:solidFill>
                <a:schemeClr val="accent1">
                  <a:lumMod val="75000"/>
                </a:schemeClr>
              </a:solidFill>
              <a:latin typeface="Century Gothic"/>
              <a:ea typeface="Comfortaa"/>
              <a:cs typeface="Comfortaa"/>
              <a:sym typeface="Comfortaa"/>
            </a:endParaRPr>
          </a:p>
        </p:txBody>
      </p:sp>
      <p:sp>
        <p:nvSpPr>
          <p:cNvPr id="52" name="Freeform 268"/>
          <p:cNvSpPr>
            <a:spLocks noEditPoints="1"/>
          </p:cNvSpPr>
          <p:nvPr/>
        </p:nvSpPr>
        <p:spPr bwMode="auto">
          <a:xfrm>
            <a:off x="9451338" y="2325785"/>
            <a:ext cx="482897" cy="569976"/>
          </a:xfrm>
          <a:custGeom>
            <a:avLst/>
            <a:gdLst>
              <a:gd name="T0" fmla="*/ 108 w 216"/>
              <a:gd name="T1" fmla="*/ 0 h 256"/>
              <a:gd name="T2" fmla="*/ 0 w 216"/>
              <a:gd name="T3" fmla="*/ 32 h 256"/>
              <a:gd name="T4" fmla="*/ 0 w 216"/>
              <a:gd name="T5" fmla="*/ 224 h 256"/>
              <a:gd name="T6" fmla="*/ 108 w 216"/>
              <a:gd name="T7" fmla="*/ 256 h 256"/>
              <a:gd name="T8" fmla="*/ 216 w 216"/>
              <a:gd name="T9" fmla="*/ 224 h 256"/>
              <a:gd name="T10" fmla="*/ 216 w 216"/>
              <a:gd name="T11" fmla="*/ 32 h 256"/>
              <a:gd name="T12" fmla="*/ 108 w 216"/>
              <a:gd name="T13" fmla="*/ 0 h 256"/>
              <a:gd name="T14" fmla="*/ 108 w 216"/>
              <a:gd name="T15" fmla="*/ 248 h 256"/>
              <a:gd name="T16" fmla="*/ 8 w 216"/>
              <a:gd name="T17" fmla="*/ 224 h 256"/>
              <a:gd name="T18" fmla="*/ 8 w 216"/>
              <a:gd name="T19" fmla="*/ 173 h 256"/>
              <a:gd name="T20" fmla="*/ 108 w 216"/>
              <a:gd name="T21" fmla="*/ 192 h 256"/>
              <a:gd name="T22" fmla="*/ 208 w 216"/>
              <a:gd name="T23" fmla="*/ 173 h 256"/>
              <a:gd name="T24" fmla="*/ 208 w 216"/>
              <a:gd name="T25" fmla="*/ 224 h 256"/>
              <a:gd name="T26" fmla="*/ 108 w 216"/>
              <a:gd name="T27" fmla="*/ 248 h 256"/>
              <a:gd name="T28" fmla="*/ 108 w 216"/>
              <a:gd name="T29" fmla="*/ 184 h 256"/>
              <a:gd name="T30" fmla="*/ 8 w 216"/>
              <a:gd name="T31" fmla="*/ 160 h 256"/>
              <a:gd name="T32" fmla="*/ 8 w 216"/>
              <a:gd name="T33" fmla="*/ 109 h 256"/>
              <a:gd name="T34" fmla="*/ 108 w 216"/>
              <a:gd name="T35" fmla="*/ 128 h 256"/>
              <a:gd name="T36" fmla="*/ 208 w 216"/>
              <a:gd name="T37" fmla="*/ 109 h 256"/>
              <a:gd name="T38" fmla="*/ 208 w 216"/>
              <a:gd name="T39" fmla="*/ 160 h 256"/>
              <a:gd name="T40" fmla="*/ 108 w 216"/>
              <a:gd name="T41" fmla="*/ 184 h 256"/>
              <a:gd name="T42" fmla="*/ 108 w 216"/>
              <a:gd name="T43" fmla="*/ 120 h 256"/>
              <a:gd name="T44" fmla="*/ 8 w 216"/>
              <a:gd name="T45" fmla="*/ 96 h 256"/>
              <a:gd name="T46" fmla="*/ 8 w 216"/>
              <a:gd name="T47" fmla="*/ 45 h 256"/>
              <a:gd name="T48" fmla="*/ 108 w 216"/>
              <a:gd name="T49" fmla="*/ 64 h 256"/>
              <a:gd name="T50" fmla="*/ 208 w 216"/>
              <a:gd name="T51" fmla="*/ 45 h 256"/>
              <a:gd name="T52" fmla="*/ 208 w 216"/>
              <a:gd name="T53" fmla="*/ 96 h 256"/>
              <a:gd name="T54" fmla="*/ 108 w 216"/>
              <a:gd name="T55" fmla="*/ 120 h 256"/>
              <a:gd name="T56" fmla="*/ 108 w 216"/>
              <a:gd name="T57" fmla="*/ 56 h 256"/>
              <a:gd name="T58" fmla="*/ 8 w 216"/>
              <a:gd name="T59" fmla="*/ 32 h 256"/>
              <a:gd name="T60" fmla="*/ 108 w 216"/>
              <a:gd name="T61" fmla="*/ 8 h 256"/>
              <a:gd name="T62" fmla="*/ 208 w 216"/>
              <a:gd name="T63" fmla="*/ 32 h 256"/>
              <a:gd name="T64" fmla="*/ 108 w 216"/>
              <a:gd name="T65" fmla="*/ 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56">
                <a:moveTo>
                  <a:pt x="108" y="0"/>
                </a:moveTo>
                <a:cubicBezTo>
                  <a:pt x="54" y="0"/>
                  <a:pt x="0" y="11"/>
                  <a:pt x="0" y="32"/>
                </a:cubicBezTo>
                <a:cubicBezTo>
                  <a:pt x="0" y="224"/>
                  <a:pt x="0" y="224"/>
                  <a:pt x="0" y="224"/>
                </a:cubicBezTo>
                <a:cubicBezTo>
                  <a:pt x="0" y="245"/>
                  <a:pt x="54" y="256"/>
                  <a:pt x="108" y="256"/>
                </a:cubicBezTo>
                <a:cubicBezTo>
                  <a:pt x="162" y="256"/>
                  <a:pt x="216" y="245"/>
                  <a:pt x="216" y="224"/>
                </a:cubicBezTo>
                <a:cubicBezTo>
                  <a:pt x="216" y="32"/>
                  <a:pt x="216" y="32"/>
                  <a:pt x="216" y="32"/>
                </a:cubicBezTo>
                <a:cubicBezTo>
                  <a:pt x="216" y="11"/>
                  <a:pt x="162" y="0"/>
                  <a:pt x="108" y="0"/>
                </a:cubicBezTo>
                <a:close/>
                <a:moveTo>
                  <a:pt x="108" y="248"/>
                </a:moveTo>
                <a:cubicBezTo>
                  <a:pt x="46" y="248"/>
                  <a:pt x="8" y="234"/>
                  <a:pt x="8" y="224"/>
                </a:cubicBezTo>
                <a:cubicBezTo>
                  <a:pt x="8" y="173"/>
                  <a:pt x="8" y="173"/>
                  <a:pt x="8" y="173"/>
                </a:cubicBezTo>
                <a:cubicBezTo>
                  <a:pt x="25" y="186"/>
                  <a:pt x="67" y="192"/>
                  <a:pt x="108" y="192"/>
                </a:cubicBezTo>
                <a:cubicBezTo>
                  <a:pt x="149" y="192"/>
                  <a:pt x="191" y="186"/>
                  <a:pt x="208" y="173"/>
                </a:cubicBezTo>
                <a:cubicBezTo>
                  <a:pt x="208" y="224"/>
                  <a:pt x="208" y="224"/>
                  <a:pt x="208" y="224"/>
                </a:cubicBezTo>
                <a:cubicBezTo>
                  <a:pt x="208" y="234"/>
                  <a:pt x="170" y="248"/>
                  <a:pt x="108" y="248"/>
                </a:cubicBezTo>
                <a:close/>
                <a:moveTo>
                  <a:pt x="108" y="184"/>
                </a:moveTo>
                <a:cubicBezTo>
                  <a:pt x="46" y="184"/>
                  <a:pt x="8" y="170"/>
                  <a:pt x="8" y="160"/>
                </a:cubicBezTo>
                <a:cubicBezTo>
                  <a:pt x="8" y="109"/>
                  <a:pt x="8" y="109"/>
                  <a:pt x="8" y="109"/>
                </a:cubicBezTo>
                <a:cubicBezTo>
                  <a:pt x="25" y="122"/>
                  <a:pt x="67" y="128"/>
                  <a:pt x="108" y="128"/>
                </a:cubicBezTo>
                <a:cubicBezTo>
                  <a:pt x="149" y="128"/>
                  <a:pt x="191" y="122"/>
                  <a:pt x="208" y="109"/>
                </a:cubicBezTo>
                <a:cubicBezTo>
                  <a:pt x="208" y="160"/>
                  <a:pt x="208" y="160"/>
                  <a:pt x="208" y="160"/>
                </a:cubicBezTo>
                <a:cubicBezTo>
                  <a:pt x="208" y="170"/>
                  <a:pt x="170" y="184"/>
                  <a:pt x="108" y="184"/>
                </a:cubicBezTo>
                <a:close/>
                <a:moveTo>
                  <a:pt x="108" y="120"/>
                </a:moveTo>
                <a:cubicBezTo>
                  <a:pt x="46" y="120"/>
                  <a:pt x="8" y="106"/>
                  <a:pt x="8" y="96"/>
                </a:cubicBezTo>
                <a:cubicBezTo>
                  <a:pt x="8" y="45"/>
                  <a:pt x="8" y="45"/>
                  <a:pt x="8" y="45"/>
                </a:cubicBezTo>
                <a:cubicBezTo>
                  <a:pt x="25" y="58"/>
                  <a:pt x="67" y="64"/>
                  <a:pt x="108" y="64"/>
                </a:cubicBezTo>
                <a:cubicBezTo>
                  <a:pt x="149" y="64"/>
                  <a:pt x="191" y="58"/>
                  <a:pt x="208" y="45"/>
                </a:cubicBezTo>
                <a:cubicBezTo>
                  <a:pt x="208" y="96"/>
                  <a:pt x="208" y="96"/>
                  <a:pt x="208" y="96"/>
                </a:cubicBezTo>
                <a:cubicBezTo>
                  <a:pt x="208" y="106"/>
                  <a:pt x="170" y="120"/>
                  <a:pt x="108" y="120"/>
                </a:cubicBezTo>
                <a:close/>
                <a:moveTo>
                  <a:pt x="108" y="56"/>
                </a:moveTo>
                <a:cubicBezTo>
                  <a:pt x="46" y="56"/>
                  <a:pt x="8" y="42"/>
                  <a:pt x="8" y="32"/>
                </a:cubicBezTo>
                <a:cubicBezTo>
                  <a:pt x="8" y="22"/>
                  <a:pt x="46" y="8"/>
                  <a:pt x="108" y="8"/>
                </a:cubicBezTo>
                <a:cubicBezTo>
                  <a:pt x="170" y="8"/>
                  <a:pt x="208" y="22"/>
                  <a:pt x="208" y="32"/>
                </a:cubicBezTo>
                <a:cubicBezTo>
                  <a:pt x="208" y="42"/>
                  <a:pt x="170" y="56"/>
                  <a:pt x="108" y="56"/>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898989"/>
              </a:solidFill>
              <a:effectLst/>
              <a:uLnTx/>
              <a:uFillTx/>
              <a:ea typeface="ＭＳ Ｐゴシック" panose="020B0600070205080204" pitchFamily="34" charset="-128"/>
            </a:endParaRPr>
          </a:p>
        </p:txBody>
      </p:sp>
      <p:sp>
        <p:nvSpPr>
          <p:cNvPr id="53" name="Google Shape;140;p20"/>
          <p:cNvSpPr txBox="1"/>
          <p:nvPr/>
        </p:nvSpPr>
        <p:spPr>
          <a:xfrm>
            <a:off x="9164057" y="2895761"/>
            <a:ext cx="1105223"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Eco Reporting</a:t>
            </a:r>
            <a:endParaRPr sz="1400" b="1" dirty="0">
              <a:solidFill>
                <a:schemeClr val="accent1">
                  <a:lumMod val="75000"/>
                </a:schemeClr>
              </a:solidFill>
              <a:latin typeface="Century Gothic"/>
              <a:ea typeface="Comfortaa"/>
              <a:cs typeface="Comfortaa"/>
              <a:sym typeface="Comfortaa"/>
            </a:endParaRPr>
          </a:p>
        </p:txBody>
      </p:sp>
      <p:cxnSp>
        <p:nvCxnSpPr>
          <p:cNvPr id="54" name="Straight Arrow Connector 53"/>
          <p:cNvCxnSpPr/>
          <p:nvPr/>
        </p:nvCxnSpPr>
        <p:spPr>
          <a:xfrm>
            <a:off x="8249091" y="2698463"/>
            <a:ext cx="71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Freeform 236"/>
          <p:cNvSpPr>
            <a:spLocks noEditPoints="1"/>
          </p:cNvSpPr>
          <p:nvPr/>
        </p:nvSpPr>
        <p:spPr bwMode="auto">
          <a:xfrm>
            <a:off x="1897740" y="2487328"/>
            <a:ext cx="408433" cy="408433"/>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57 w 176"/>
              <a:gd name="T13" fmla="*/ 48 h 176"/>
              <a:gd name="T14" fmla="*/ 88 w 176"/>
              <a:gd name="T15" fmla="*/ 48 h 176"/>
              <a:gd name="T16" fmla="*/ 48 w 176"/>
              <a:gd name="T17" fmla="*/ 83 h 176"/>
              <a:gd name="T18" fmla="*/ 24 w 176"/>
              <a:gd name="T19" fmla="*/ 41 h 176"/>
              <a:gd name="T20" fmla="*/ 88 w 176"/>
              <a:gd name="T21" fmla="*/ 8 h 176"/>
              <a:gd name="T22" fmla="*/ 60 w 176"/>
              <a:gd name="T23" fmla="*/ 103 h 176"/>
              <a:gd name="T24" fmla="*/ 56 w 176"/>
              <a:gd name="T25" fmla="*/ 88 h 176"/>
              <a:gd name="T26" fmla="*/ 88 w 176"/>
              <a:gd name="T27" fmla="*/ 56 h 176"/>
              <a:gd name="T28" fmla="*/ 120 w 176"/>
              <a:gd name="T29" fmla="*/ 88 h 176"/>
              <a:gd name="T30" fmla="*/ 88 w 176"/>
              <a:gd name="T31" fmla="*/ 120 h 176"/>
              <a:gd name="T32" fmla="*/ 60 w 176"/>
              <a:gd name="T33" fmla="*/ 103 h 176"/>
              <a:gd name="T34" fmla="*/ 60 w 176"/>
              <a:gd name="T35" fmla="*/ 103 h 176"/>
              <a:gd name="T36" fmla="*/ 79 w 176"/>
              <a:gd name="T37" fmla="*/ 167 h 176"/>
              <a:gd name="T38" fmla="*/ 8 w 176"/>
              <a:gd name="T39" fmla="*/ 88 h 176"/>
              <a:gd name="T40" fmla="*/ 19 w 176"/>
              <a:gd name="T41" fmla="*/ 48 h 176"/>
              <a:gd name="T42" fmla="*/ 53 w 176"/>
              <a:gd name="T43" fmla="*/ 107 h 176"/>
              <a:gd name="T44" fmla="*/ 88 w 176"/>
              <a:gd name="T45" fmla="*/ 128 h 176"/>
              <a:gd name="T46" fmla="*/ 104 w 176"/>
              <a:gd name="T47" fmla="*/ 125 h 176"/>
              <a:gd name="T48" fmla="*/ 79 w 176"/>
              <a:gd name="T49" fmla="*/ 167 h 176"/>
              <a:gd name="T50" fmla="*/ 88 w 176"/>
              <a:gd name="T51" fmla="*/ 168 h 176"/>
              <a:gd name="T52" fmla="*/ 123 w 176"/>
              <a:gd name="T53" fmla="*/ 108 h 176"/>
              <a:gd name="T54" fmla="*/ 123 w 176"/>
              <a:gd name="T55" fmla="*/ 108 h 176"/>
              <a:gd name="T56" fmla="*/ 128 w 176"/>
              <a:gd name="T57" fmla="*/ 88 h 176"/>
              <a:gd name="T58" fmla="*/ 112 w 176"/>
              <a:gd name="T59" fmla="*/ 56 h 176"/>
              <a:gd name="T60" fmla="*/ 161 w 176"/>
              <a:gd name="T61" fmla="*/ 56 h 176"/>
              <a:gd name="T62" fmla="*/ 168 w 176"/>
              <a:gd name="T63" fmla="*/ 88 h 176"/>
              <a:gd name="T64" fmla="*/ 88 w 176"/>
              <a:gd name="T6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18" y="8"/>
                  <a:pt x="143" y="24"/>
                  <a:pt x="157" y="48"/>
                </a:cubicBezTo>
                <a:cubicBezTo>
                  <a:pt x="88" y="48"/>
                  <a:pt x="88" y="48"/>
                  <a:pt x="88" y="48"/>
                </a:cubicBezTo>
                <a:cubicBezTo>
                  <a:pt x="68" y="48"/>
                  <a:pt x="51" y="63"/>
                  <a:pt x="48" y="83"/>
                </a:cubicBezTo>
                <a:cubicBezTo>
                  <a:pt x="24" y="41"/>
                  <a:pt x="24" y="41"/>
                  <a:pt x="24" y="41"/>
                </a:cubicBezTo>
                <a:cubicBezTo>
                  <a:pt x="38" y="21"/>
                  <a:pt x="62" y="8"/>
                  <a:pt x="88" y="8"/>
                </a:cubicBezTo>
                <a:moveTo>
                  <a:pt x="60" y="103"/>
                </a:moveTo>
                <a:cubicBezTo>
                  <a:pt x="57" y="98"/>
                  <a:pt x="56" y="93"/>
                  <a:pt x="56" y="88"/>
                </a:cubicBezTo>
                <a:cubicBezTo>
                  <a:pt x="56" y="70"/>
                  <a:pt x="70" y="56"/>
                  <a:pt x="88" y="56"/>
                </a:cubicBezTo>
                <a:cubicBezTo>
                  <a:pt x="106" y="56"/>
                  <a:pt x="120" y="70"/>
                  <a:pt x="120" y="88"/>
                </a:cubicBezTo>
                <a:cubicBezTo>
                  <a:pt x="120" y="106"/>
                  <a:pt x="106" y="120"/>
                  <a:pt x="88" y="120"/>
                </a:cubicBezTo>
                <a:cubicBezTo>
                  <a:pt x="76" y="120"/>
                  <a:pt x="65" y="113"/>
                  <a:pt x="60" y="103"/>
                </a:cubicBezTo>
                <a:cubicBezTo>
                  <a:pt x="60" y="103"/>
                  <a:pt x="60" y="103"/>
                  <a:pt x="60" y="103"/>
                </a:cubicBezTo>
                <a:close/>
                <a:moveTo>
                  <a:pt x="79" y="167"/>
                </a:moveTo>
                <a:cubicBezTo>
                  <a:pt x="39" y="163"/>
                  <a:pt x="8" y="129"/>
                  <a:pt x="8" y="88"/>
                </a:cubicBezTo>
                <a:cubicBezTo>
                  <a:pt x="8" y="73"/>
                  <a:pt x="12" y="60"/>
                  <a:pt x="19" y="48"/>
                </a:cubicBezTo>
                <a:cubicBezTo>
                  <a:pt x="53" y="107"/>
                  <a:pt x="53" y="107"/>
                  <a:pt x="53" y="107"/>
                </a:cubicBezTo>
                <a:cubicBezTo>
                  <a:pt x="59" y="119"/>
                  <a:pt x="73" y="128"/>
                  <a:pt x="88" y="128"/>
                </a:cubicBezTo>
                <a:cubicBezTo>
                  <a:pt x="94" y="128"/>
                  <a:pt x="99" y="127"/>
                  <a:pt x="104" y="125"/>
                </a:cubicBezTo>
                <a:lnTo>
                  <a:pt x="79" y="167"/>
                </a:lnTo>
                <a:close/>
                <a:moveTo>
                  <a:pt x="88" y="168"/>
                </a:moveTo>
                <a:cubicBezTo>
                  <a:pt x="123" y="108"/>
                  <a:pt x="123" y="108"/>
                  <a:pt x="123" y="108"/>
                </a:cubicBezTo>
                <a:cubicBezTo>
                  <a:pt x="123" y="108"/>
                  <a:pt x="123" y="108"/>
                  <a:pt x="123" y="108"/>
                </a:cubicBezTo>
                <a:cubicBezTo>
                  <a:pt x="126" y="102"/>
                  <a:pt x="128" y="95"/>
                  <a:pt x="128" y="88"/>
                </a:cubicBezTo>
                <a:cubicBezTo>
                  <a:pt x="128" y="75"/>
                  <a:pt x="122" y="63"/>
                  <a:pt x="112" y="56"/>
                </a:cubicBezTo>
                <a:cubicBezTo>
                  <a:pt x="161" y="56"/>
                  <a:pt x="161" y="56"/>
                  <a:pt x="161" y="56"/>
                </a:cubicBezTo>
                <a:cubicBezTo>
                  <a:pt x="166" y="66"/>
                  <a:pt x="168" y="77"/>
                  <a:pt x="168" y="88"/>
                </a:cubicBezTo>
                <a:cubicBezTo>
                  <a:pt x="168" y="132"/>
                  <a:pt x="132" y="168"/>
                  <a:pt x="88" y="168"/>
                </a:cubicBezTo>
              </a:path>
            </a:pathLst>
          </a:custGeom>
          <a:solidFill>
            <a:schemeClr val="tx2"/>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67" name="Google Shape;140;p20"/>
          <p:cNvSpPr txBox="1"/>
          <p:nvPr/>
        </p:nvSpPr>
        <p:spPr>
          <a:xfrm>
            <a:off x="1467431" y="2895761"/>
            <a:ext cx="1269049"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Angular</a:t>
            </a:r>
            <a:endParaRPr sz="1400" b="1" dirty="0">
              <a:solidFill>
                <a:schemeClr val="accent1">
                  <a:lumMod val="75000"/>
                </a:schemeClr>
              </a:solidFill>
              <a:latin typeface="Century Gothic"/>
              <a:ea typeface="Comfortaa"/>
              <a:cs typeface="Comfortaa"/>
              <a:sym typeface="Comfortaa"/>
            </a:endParaRPr>
          </a:p>
        </p:txBody>
      </p:sp>
      <p:sp>
        <p:nvSpPr>
          <p:cNvPr id="73" name="Google Shape;140;p20"/>
          <p:cNvSpPr txBox="1"/>
          <p:nvPr/>
        </p:nvSpPr>
        <p:spPr>
          <a:xfrm>
            <a:off x="2797865" y="2370668"/>
            <a:ext cx="1269049" cy="304851"/>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URL</a:t>
            </a:r>
            <a:endParaRPr sz="1400" b="1" dirty="0">
              <a:solidFill>
                <a:schemeClr val="accent1">
                  <a:lumMod val="75000"/>
                </a:schemeClr>
              </a:solidFill>
              <a:latin typeface="Century Gothic"/>
              <a:ea typeface="Comfortaa"/>
              <a:cs typeface="Comfortaa"/>
              <a:sym typeface="Comfortaa"/>
            </a:endParaRPr>
          </a:p>
        </p:txBody>
      </p:sp>
      <p:cxnSp>
        <p:nvCxnSpPr>
          <p:cNvPr id="74" name="Straight Arrow Connector 73"/>
          <p:cNvCxnSpPr/>
          <p:nvPr/>
        </p:nvCxnSpPr>
        <p:spPr>
          <a:xfrm>
            <a:off x="2736480" y="2743346"/>
            <a:ext cx="1562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6088992" y="2722640"/>
            <a:ext cx="513583"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0800000" flipV="1">
            <a:off x="6222102" y="3159047"/>
            <a:ext cx="1173928" cy="1134723"/>
          </a:xfrm>
          <a:prstGeom prst="bentConnector3">
            <a:avLst>
              <a:gd name="adj1" fmla="val -1141"/>
            </a:avLst>
          </a:prstGeom>
          <a:ln>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2076292" y="3546731"/>
            <a:ext cx="7832280" cy="1338431"/>
            <a:chOff x="1563674" y="3158803"/>
            <a:chExt cx="7832280" cy="1338431"/>
          </a:xfrm>
        </p:grpSpPr>
        <p:cxnSp>
          <p:nvCxnSpPr>
            <p:cNvPr id="93" name="Elbow Connector 92"/>
            <p:cNvCxnSpPr/>
            <p:nvPr/>
          </p:nvCxnSpPr>
          <p:spPr>
            <a:xfrm rot="10800000">
              <a:off x="1563674" y="3158803"/>
              <a:ext cx="7832280" cy="1338430"/>
            </a:xfrm>
            <a:prstGeom prst="bentConnector3">
              <a:avLst>
                <a:gd name="adj1" fmla="val 1000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9395954" y="3426691"/>
              <a:ext cx="0" cy="1070543"/>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97" name="Straight Arrow Connector 96"/>
          <p:cNvCxnSpPr/>
          <p:nvPr/>
        </p:nvCxnSpPr>
        <p:spPr>
          <a:xfrm>
            <a:off x="3432389" y="1657131"/>
            <a:ext cx="0" cy="598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4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10" presetClass="entr" presetSubtype="0" fill="hold" nodeType="with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fade">
                                      <p:cBhvr>
                                        <p:cTn id="18" dur="500"/>
                                        <p:tgtEl>
                                          <p:spTgt spid="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7"/>
                                        </p:tgtEl>
                                        <p:attrNameLst>
                                          <p:attrName>style.visibility</p:attrName>
                                        </p:attrNameLst>
                                      </p:cBhvr>
                                      <p:to>
                                        <p:strVal val="visible"/>
                                      </p:to>
                                    </p:set>
                                    <p:animEffect transition="in" filter="fade">
                                      <p:cBhvr>
                                        <p:cTn id="23" dur="500"/>
                                        <p:tgtEl>
                                          <p:spTgt spid="9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500"/>
                                        <p:tgtEl>
                                          <p:spTgt spid="7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500"/>
                                        <p:tgtEl>
                                          <p:spTgt spid="5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fade">
                                      <p:cBhvr>
                                        <p:cTn id="68" dur="500"/>
                                        <p:tgtEl>
                                          <p:spTgt spid="5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5"/>
                                        </p:tgtEl>
                                        <p:attrNameLst>
                                          <p:attrName>style.visibility</p:attrName>
                                        </p:attrNameLst>
                                      </p:cBhvr>
                                      <p:to>
                                        <p:strVal val="visible"/>
                                      </p:to>
                                    </p:set>
                                    <p:animEffect transition="in" filter="fade">
                                      <p:cBhvr>
                                        <p:cTn id="7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35" grpId="0"/>
      <p:bldP spid="37" grpId="0"/>
      <p:bldP spid="46" grpId="0"/>
      <p:bldP spid="52" grpId="0" animBg="1"/>
      <p:bldP spid="53" grpId="0"/>
      <p:bldP spid="62" grpId="0" animBg="1"/>
      <p:bldP spid="67" grpId="0"/>
      <p:bldP spid="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9A2284-529A-95AC-3B10-4818998E146E}"/>
              </a:ext>
            </a:extLst>
          </p:cNvPr>
          <p:cNvPicPr>
            <a:picLocks noChangeAspect="1"/>
          </p:cNvPicPr>
          <p:nvPr/>
        </p:nvPicPr>
        <p:blipFill>
          <a:blip r:embed="rId2"/>
          <a:stretch>
            <a:fillRect/>
          </a:stretch>
        </p:blipFill>
        <p:spPr>
          <a:xfrm>
            <a:off x="0" y="248755"/>
            <a:ext cx="12192000" cy="6360490"/>
          </a:xfrm>
          <a:prstGeom prst="rect">
            <a:avLst/>
          </a:prstGeom>
        </p:spPr>
      </p:pic>
    </p:spTree>
    <p:extLst>
      <p:ext uri="{BB962C8B-B14F-4D97-AF65-F5344CB8AC3E}">
        <p14:creationId xmlns:p14="http://schemas.microsoft.com/office/powerpoint/2010/main" val="382088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2A62B0-0642-35D7-57F7-21E1D656D5F5}"/>
              </a:ext>
            </a:extLst>
          </p:cNvPr>
          <p:cNvPicPr>
            <a:picLocks noChangeAspect="1"/>
          </p:cNvPicPr>
          <p:nvPr/>
        </p:nvPicPr>
        <p:blipFill>
          <a:blip r:embed="rId2"/>
          <a:stretch>
            <a:fillRect/>
          </a:stretch>
        </p:blipFill>
        <p:spPr>
          <a:xfrm>
            <a:off x="0" y="287191"/>
            <a:ext cx="12192000" cy="6283618"/>
          </a:xfrm>
          <a:prstGeom prst="rect">
            <a:avLst/>
          </a:prstGeom>
        </p:spPr>
      </p:pic>
    </p:spTree>
    <p:extLst>
      <p:ext uri="{BB962C8B-B14F-4D97-AF65-F5344CB8AC3E}">
        <p14:creationId xmlns:p14="http://schemas.microsoft.com/office/powerpoint/2010/main" val="4042922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296EC-2751-C3DD-9665-57F7D89C4BC1}"/>
              </a:ext>
            </a:extLst>
          </p:cNvPr>
          <p:cNvPicPr>
            <a:picLocks noChangeAspect="1"/>
          </p:cNvPicPr>
          <p:nvPr/>
        </p:nvPicPr>
        <p:blipFill>
          <a:blip r:embed="rId2"/>
          <a:stretch>
            <a:fillRect/>
          </a:stretch>
        </p:blipFill>
        <p:spPr>
          <a:xfrm>
            <a:off x="0" y="310563"/>
            <a:ext cx="12192000" cy="6236874"/>
          </a:xfrm>
          <a:prstGeom prst="rect">
            <a:avLst/>
          </a:prstGeom>
        </p:spPr>
      </p:pic>
    </p:spTree>
    <p:extLst>
      <p:ext uri="{BB962C8B-B14F-4D97-AF65-F5344CB8AC3E}">
        <p14:creationId xmlns:p14="http://schemas.microsoft.com/office/powerpoint/2010/main" val="778689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5">
            <a:extLst>
              <a:ext uri="{FF2B5EF4-FFF2-40B4-BE49-F238E27FC236}">
                <a16:creationId xmlns:a16="http://schemas.microsoft.com/office/drawing/2014/main" id="{43422265-ADA1-EDFE-F5D4-C7C14F4363E4}"/>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3080083" cy="6858000"/>
          </a:xfrm>
          <a:prstGeom prst="rect">
            <a:avLst/>
          </a:prstGeom>
        </p:spPr>
      </p:pic>
      <p:sp>
        <p:nvSpPr>
          <p:cNvPr id="10" name="TextBox 9">
            <a:extLst>
              <a:ext uri="{FF2B5EF4-FFF2-40B4-BE49-F238E27FC236}">
                <a16:creationId xmlns:a16="http://schemas.microsoft.com/office/drawing/2014/main" id="{9F67C52B-290C-6C04-4CD2-6ED15E932212}"/>
              </a:ext>
            </a:extLst>
          </p:cNvPr>
          <p:cNvSpPr txBox="1"/>
          <p:nvPr/>
        </p:nvSpPr>
        <p:spPr>
          <a:xfrm>
            <a:off x="6300281" y="3902308"/>
            <a:ext cx="4624664" cy="246221"/>
          </a:xfrm>
          <a:prstGeom prst="rect">
            <a:avLst/>
          </a:prstGeom>
          <a:noFill/>
        </p:spPr>
        <p:txBody>
          <a:bodyPr wrap="none" lIns="0" tIns="0" rIns="0" bIns="0" rtlCol="0">
            <a:spAutoFit/>
          </a:bodyPr>
          <a:lstStyle/>
          <a:p>
            <a:pPr algn="l"/>
            <a:r>
              <a:rPr lang="en-US" sz="1600" spc="600" dirty="0">
                <a:latin typeface="Open Sans" panose="020B0606030504020204" pitchFamily="34" charset="0"/>
                <a:ea typeface="Open Sans" panose="020B0606030504020204" pitchFamily="34" charset="0"/>
                <a:cs typeface="Open Sans" panose="020B0606030504020204" pitchFamily="34" charset="0"/>
              </a:rPr>
              <a:t>POWERPOINT </a:t>
            </a:r>
            <a:r>
              <a:rPr lang="en-US" sz="1600" spc="600" dirty="0">
                <a:solidFill>
                  <a:schemeClr val="accent6"/>
                </a:solidFill>
                <a:latin typeface="Open Sans" panose="020B0606030504020204" pitchFamily="34" charset="0"/>
                <a:ea typeface="Open Sans" panose="020B0606030504020204" pitchFamily="34" charset="0"/>
                <a:cs typeface="Open Sans" panose="020B0606030504020204" pitchFamily="34" charset="0"/>
              </a:rPr>
              <a:t>PRESENTATION</a:t>
            </a:r>
          </a:p>
        </p:txBody>
      </p:sp>
      <p:sp>
        <p:nvSpPr>
          <p:cNvPr id="11" name="TextBox 10">
            <a:extLst>
              <a:ext uri="{FF2B5EF4-FFF2-40B4-BE49-F238E27FC236}">
                <a16:creationId xmlns:a16="http://schemas.microsoft.com/office/drawing/2014/main" id="{C3B8D08F-3D34-2DCB-B54B-8121736D40AD}"/>
              </a:ext>
            </a:extLst>
          </p:cNvPr>
          <p:cNvSpPr txBox="1"/>
          <p:nvPr/>
        </p:nvSpPr>
        <p:spPr>
          <a:xfrm>
            <a:off x="3447398" y="2240315"/>
            <a:ext cx="6562364" cy="1661993"/>
          </a:xfrm>
          <a:prstGeom prst="rect">
            <a:avLst/>
          </a:prstGeom>
          <a:noFill/>
        </p:spPr>
        <p:txBody>
          <a:bodyPr wrap="square" lIns="0" tIns="0" rIns="0" bIns="0" rtlCol="0">
            <a:spAutoFit/>
          </a:bodyPr>
          <a:lstStyle/>
          <a:p>
            <a:r>
              <a:rPr lang="en-US" sz="5400" dirty="0">
                <a:solidFill>
                  <a:schemeClr val="accent6"/>
                </a:solidFill>
                <a:latin typeface="Open Sans ExtraBold" panose="020B0906030804020204" pitchFamily="34" charset="0"/>
                <a:ea typeface="Open Sans ExtraBold" panose="020B0906030804020204" pitchFamily="34" charset="0"/>
                <a:cs typeface="Open Sans ExtraBold" panose="020B0906030804020204" pitchFamily="34" charset="0"/>
              </a:rPr>
              <a:t>THANK </a:t>
            </a:r>
          </a:p>
          <a:p>
            <a:pPr algn="ctr"/>
            <a:r>
              <a:rPr lang="en-US" sz="5400" dirty="0">
                <a:solidFill>
                  <a:schemeClr val="tx1">
                    <a:lumMod val="85000"/>
                    <a:lumOff val="1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YOU!</a:t>
            </a:r>
          </a:p>
        </p:txBody>
      </p:sp>
      <p:sp>
        <p:nvSpPr>
          <p:cNvPr id="12" name="Rectangle 11">
            <a:extLst>
              <a:ext uri="{FF2B5EF4-FFF2-40B4-BE49-F238E27FC236}">
                <a16:creationId xmlns:a16="http://schemas.microsoft.com/office/drawing/2014/main" id="{AF20F1FC-0235-6311-E643-3FFD7C8A599B}"/>
              </a:ext>
            </a:extLst>
          </p:cNvPr>
          <p:cNvSpPr/>
          <p:nvPr/>
        </p:nvSpPr>
        <p:spPr>
          <a:xfrm>
            <a:off x="0" y="0"/>
            <a:ext cx="3080083" cy="6858000"/>
          </a:xfrm>
          <a:prstGeom prst="rect">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566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02C20B-6F7F-D5FD-ACD1-F72A63A237AD}"/>
              </a:ext>
            </a:extLst>
          </p:cNvPr>
          <p:cNvPicPr>
            <a:picLocks noChangeAspect="1"/>
          </p:cNvPicPr>
          <p:nvPr/>
        </p:nvPicPr>
        <p:blipFill>
          <a:blip r:embed="rId2"/>
          <a:stretch>
            <a:fillRect/>
          </a:stretch>
        </p:blipFill>
        <p:spPr>
          <a:xfrm>
            <a:off x="0" y="278761"/>
            <a:ext cx="12192000" cy="6300478"/>
          </a:xfrm>
          <a:prstGeom prst="rect">
            <a:avLst/>
          </a:prstGeom>
        </p:spPr>
      </p:pic>
    </p:spTree>
    <p:extLst>
      <p:ext uri="{BB962C8B-B14F-4D97-AF65-F5344CB8AC3E}">
        <p14:creationId xmlns:p14="http://schemas.microsoft.com/office/powerpoint/2010/main" val="3494627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A85C9-4B0A-6884-AB1C-D558B6BDF869}"/>
              </a:ext>
            </a:extLst>
          </p:cNvPr>
          <p:cNvPicPr>
            <a:picLocks noChangeAspect="1"/>
          </p:cNvPicPr>
          <p:nvPr/>
        </p:nvPicPr>
        <p:blipFill>
          <a:blip r:embed="rId2"/>
          <a:stretch>
            <a:fillRect/>
          </a:stretch>
        </p:blipFill>
        <p:spPr>
          <a:xfrm>
            <a:off x="0" y="518822"/>
            <a:ext cx="12192000" cy="5820355"/>
          </a:xfrm>
          <a:prstGeom prst="rect">
            <a:avLst/>
          </a:prstGeom>
        </p:spPr>
      </p:pic>
    </p:spTree>
    <p:extLst>
      <p:ext uri="{BB962C8B-B14F-4D97-AF65-F5344CB8AC3E}">
        <p14:creationId xmlns:p14="http://schemas.microsoft.com/office/powerpoint/2010/main" val="145205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5F76-FA62-1CCC-1EAF-582844C60D03}"/>
              </a:ext>
            </a:extLst>
          </p:cNvPr>
          <p:cNvSpPr>
            <a:spLocks noGrp="1"/>
          </p:cNvSpPr>
          <p:nvPr>
            <p:ph type="title"/>
          </p:nvPr>
        </p:nvSpPr>
        <p:spPr/>
        <p:txBody>
          <a:bodyPr/>
          <a:lstStyle/>
          <a:p>
            <a:r>
              <a:rPr lang="en-US" b="1" dirty="0">
                <a:solidFill>
                  <a:schemeClr val="tx1">
                    <a:lumMod val="85000"/>
                    <a:lumOff val="15000"/>
                  </a:schemeClr>
                </a:solidFill>
              </a:rPr>
              <a:t>Docker</a:t>
            </a:r>
          </a:p>
        </p:txBody>
      </p:sp>
      <p:sp>
        <p:nvSpPr>
          <p:cNvPr id="3" name="Content Placeholder 2">
            <a:extLst>
              <a:ext uri="{FF2B5EF4-FFF2-40B4-BE49-F238E27FC236}">
                <a16:creationId xmlns:a16="http://schemas.microsoft.com/office/drawing/2014/main" id="{48A62A4A-ECC7-7AFA-1106-AEBAE1D7E3C2}"/>
              </a:ext>
            </a:extLst>
          </p:cNvPr>
          <p:cNvSpPr>
            <a:spLocks noGrp="1"/>
          </p:cNvSpPr>
          <p:nvPr>
            <p:ph idx="1"/>
          </p:nvPr>
        </p:nvSpPr>
        <p:spPr>
          <a:noFill/>
        </p:spPr>
        <p:txBody>
          <a:bodyPr/>
          <a:lstStyle/>
          <a:p>
            <a:r>
              <a:rPr lang="en-US" i="0" dirty="0">
                <a:solidFill>
                  <a:schemeClr val="tx1">
                    <a:lumMod val="85000"/>
                    <a:lumOff val="15000"/>
                  </a:schemeClr>
                </a:solidFill>
                <a:effectLst/>
                <a:latin typeface="+mj-lt"/>
              </a:rPr>
              <a:t>Docker is an open platform for developing, shipping, and running applications.</a:t>
            </a:r>
          </a:p>
          <a:p>
            <a:r>
              <a:rPr lang="en-US" i="0" dirty="0">
                <a:solidFill>
                  <a:schemeClr val="tx1">
                    <a:lumMod val="85000"/>
                    <a:lumOff val="15000"/>
                  </a:schemeClr>
                </a:solidFill>
                <a:effectLst/>
                <a:latin typeface="+mj-lt"/>
              </a:rPr>
              <a:t>Docker allows you to separate your applications from your infrastructure so you can deliver software quickly. With Docker, you can manage your infrastructure in the same ways you manage your applications.</a:t>
            </a:r>
            <a:endParaRPr lang="en-US" dirty="0">
              <a:solidFill>
                <a:schemeClr val="tx1">
                  <a:lumMod val="85000"/>
                  <a:lumOff val="15000"/>
                </a:schemeClr>
              </a:solidFill>
              <a:latin typeface="+mj-lt"/>
            </a:endParaRPr>
          </a:p>
          <a:p>
            <a:r>
              <a:rPr lang="en-US" i="0" dirty="0">
                <a:solidFill>
                  <a:schemeClr val="tx1">
                    <a:lumMod val="85000"/>
                    <a:lumOff val="15000"/>
                  </a:schemeClr>
                </a:solidFill>
                <a:effectLst/>
                <a:latin typeface="+mj-lt"/>
              </a:rPr>
              <a:t>By taking advantage of Docker’s methodologies for shipping, testing, and deploying code quickly, you can significantly reduce the delay between writing code and running it in production.</a:t>
            </a:r>
            <a:endParaRPr lang="en-US" dirty="0">
              <a:solidFill>
                <a:schemeClr val="tx1">
                  <a:lumMod val="85000"/>
                  <a:lumOff val="15000"/>
                </a:schemeClr>
              </a:solidFill>
              <a:latin typeface="+mj-lt"/>
            </a:endParaRPr>
          </a:p>
        </p:txBody>
      </p:sp>
    </p:spTree>
    <p:extLst>
      <p:ext uri="{BB962C8B-B14F-4D97-AF65-F5344CB8AC3E}">
        <p14:creationId xmlns:p14="http://schemas.microsoft.com/office/powerpoint/2010/main" val="4259191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3D9AC4-991D-6071-C0EE-29D34F4EED13}"/>
              </a:ext>
            </a:extLst>
          </p:cNvPr>
          <p:cNvPicPr>
            <a:picLocks noChangeAspect="1"/>
          </p:cNvPicPr>
          <p:nvPr/>
        </p:nvPicPr>
        <p:blipFill>
          <a:blip r:embed="rId3"/>
          <a:stretch>
            <a:fillRect/>
          </a:stretch>
        </p:blipFill>
        <p:spPr>
          <a:xfrm>
            <a:off x="0" y="427793"/>
            <a:ext cx="12192000" cy="6002414"/>
          </a:xfrm>
          <a:prstGeom prst="rect">
            <a:avLst/>
          </a:prstGeom>
        </p:spPr>
      </p:pic>
    </p:spTree>
    <p:extLst>
      <p:ext uri="{BB962C8B-B14F-4D97-AF65-F5344CB8AC3E}">
        <p14:creationId xmlns:p14="http://schemas.microsoft.com/office/powerpoint/2010/main" val="2622318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7B11B5-C205-8C10-21CB-C58B00328553}"/>
              </a:ext>
            </a:extLst>
          </p:cNvPr>
          <p:cNvPicPr>
            <a:picLocks noChangeAspect="1"/>
          </p:cNvPicPr>
          <p:nvPr/>
        </p:nvPicPr>
        <p:blipFill>
          <a:blip r:embed="rId2"/>
          <a:stretch>
            <a:fillRect/>
          </a:stretch>
        </p:blipFill>
        <p:spPr>
          <a:xfrm>
            <a:off x="0" y="228520"/>
            <a:ext cx="12192000" cy="6400960"/>
          </a:xfrm>
          <a:prstGeom prst="rect">
            <a:avLst/>
          </a:prstGeom>
        </p:spPr>
      </p:pic>
    </p:spTree>
    <p:extLst>
      <p:ext uri="{BB962C8B-B14F-4D97-AF65-F5344CB8AC3E}">
        <p14:creationId xmlns:p14="http://schemas.microsoft.com/office/powerpoint/2010/main" val="3174538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0EF091-0024-2379-134B-955041FF95B2}"/>
              </a:ext>
            </a:extLst>
          </p:cNvPr>
          <p:cNvPicPr>
            <a:picLocks noChangeAspect="1"/>
          </p:cNvPicPr>
          <p:nvPr/>
        </p:nvPicPr>
        <p:blipFill>
          <a:blip r:embed="rId2"/>
          <a:stretch>
            <a:fillRect/>
          </a:stretch>
        </p:blipFill>
        <p:spPr>
          <a:xfrm>
            <a:off x="0" y="296378"/>
            <a:ext cx="12192000" cy="6265244"/>
          </a:xfrm>
          <a:prstGeom prst="rect">
            <a:avLst/>
          </a:prstGeom>
        </p:spPr>
      </p:pic>
    </p:spTree>
    <p:extLst>
      <p:ext uri="{BB962C8B-B14F-4D97-AF65-F5344CB8AC3E}">
        <p14:creationId xmlns:p14="http://schemas.microsoft.com/office/powerpoint/2010/main" val="1409100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382A70-353C-B5AF-D3D5-85E113A0859D}"/>
              </a:ext>
            </a:extLst>
          </p:cNvPr>
          <p:cNvPicPr>
            <a:picLocks noChangeAspect="1"/>
          </p:cNvPicPr>
          <p:nvPr/>
        </p:nvPicPr>
        <p:blipFill>
          <a:blip r:embed="rId2"/>
          <a:stretch>
            <a:fillRect/>
          </a:stretch>
        </p:blipFill>
        <p:spPr>
          <a:xfrm>
            <a:off x="0" y="301768"/>
            <a:ext cx="12192000" cy="6254464"/>
          </a:xfrm>
          <a:prstGeom prst="rect">
            <a:avLst/>
          </a:prstGeom>
        </p:spPr>
      </p:pic>
    </p:spTree>
    <p:extLst>
      <p:ext uri="{BB962C8B-B14F-4D97-AF65-F5344CB8AC3E}">
        <p14:creationId xmlns:p14="http://schemas.microsoft.com/office/powerpoint/2010/main" val="2195335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12C6C3-31BD-A2B9-4323-AF9120706A9A}"/>
              </a:ext>
            </a:extLst>
          </p:cNvPr>
          <p:cNvPicPr>
            <a:picLocks noChangeAspect="1"/>
          </p:cNvPicPr>
          <p:nvPr/>
        </p:nvPicPr>
        <p:blipFill>
          <a:blip r:embed="rId2"/>
          <a:stretch>
            <a:fillRect/>
          </a:stretch>
        </p:blipFill>
        <p:spPr>
          <a:xfrm>
            <a:off x="0" y="353097"/>
            <a:ext cx="12192000" cy="6151806"/>
          </a:xfrm>
          <a:prstGeom prst="rect">
            <a:avLst/>
          </a:prstGeom>
        </p:spPr>
      </p:pic>
    </p:spTree>
    <p:extLst>
      <p:ext uri="{BB962C8B-B14F-4D97-AF65-F5344CB8AC3E}">
        <p14:creationId xmlns:p14="http://schemas.microsoft.com/office/powerpoint/2010/main" val="1423757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48B6B9-4267-447F-BCA3-C88B68D68471}"/>
              </a:ext>
            </a:extLst>
          </p:cNvPr>
          <p:cNvSpPr/>
          <p:nvPr/>
        </p:nvSpPr>
        <p:spPr>
          <a:xfrm>
            <a:off x="1001949" y="3891064"/>
            <a:ext cx="10729608" cy="2825909"/>
          </a:xfrm>
          <a:prstGeom prst="rect">
            <a:avLst/>
          </a:prstGeom>
          <a:no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Google Shape;140;p20"/>
          <p:cNvSpPr txBox="1"/>
          <p:nvPr/>
        </p:nvSpPr>
        <p:spPr>
          <a:xfrm>
            <a:off x="-74867" y="-25337"/>
            <a:ext cx="3282104" cy="657364"/>
          </a:xfrm>
          <a:prstGeom prst="rect">
            <a:avLst/>
          </a:prstGeom>
          <a:noFill/>
          <a:ln>
            <a:noFill/>
          </a:ln>
        </p:spPr>
        <p:txBody>
          <a:bodyPr spcFirstLastPara="1" wrap="square" lIns="121900" tIns="121900" rIns="121900" bIns="121900" anchor="t" anchorCtr="0">
            <a:noAutofit/>
          </a:bodyPr>
          <a:lstStyle/>
          <a:p>
            <a:pPr algn="ctr">
              <a:defRPr/>
            </a:pPr>
            <a:r>
              <a:rPr lang="en-US" sz="2400" b="1" dirty="0">
                <a:solidFill>
                  <a:schemeClr val="accent1">
                    <a:lumMod val="50000"/>
                  </a:schemeClr>
                </a:solidFill>
                <a:latin typeface="Algerian" panose="04020705040A02060702" pitchFamily="82" charset="0"/>
                <a:ea typeface="Comfortaa"/>
                <a:cs typeface="Comfortaa"/>
                <a:sym typeface="Comfortaa"/>
              </a:rPr>
              <a:t>System flow</a:t>
            </a:r>
            <a:endParaRPr sz="2400" b="1" dirty="0">
              <a:solidFill>
                <a:schemeClr val="accent1">
                  <a:lumMod val="50000"/>
                </a:schemeClr>
              </a:solidFill>
              <a:latin typeface="Algerian" panose="04020705040A02060702" pitchFamily="82" charset="0"/>
              <a:ea typeface="Comfortaa"/>
              <a:cs typeface="Comfortaa"/>
              <a:sym typeface="Comfortaa"/>
            </a:endParaRPr>
          </a:p>
        </p:txBody>
      </p:sp>
      <p:sp>
        <p:nvSpPr>
          <p:cNvPr id="63" name="Freeform 268">
            <a:extLst>
              <a:ext uri="{FF2B5EF4-FFF2-40B4-BE49-F238E27FC236}">
                <a16:creationId xmlns:a16="http://schemas.microsoft.com/office/drawing/2014/main" id="{29AE239C-B6B5-40EF-99ED-051F45A99EC6}"/>
              </a:ext>
            </a:extLst>
          </p:cNvPr>
          <p:cNvSpPr>
            <a:spLocks noEditPoints="1"/>
          </p:cNvSpPr>
          <p:nvPr/>
        </p:nvSpPr>
        <p:spPr bwMode="auto">
          <a:xfrm>
            <a:off x="5703112" y="5553303"/>
            <a:ext cx="724166" cy="854752"/>
          </a:xfrm>
          <a:custGeom>
            <a:avLst/>
            <a:gdLst>
              <a:gd name="T0" fmla="*/ 108 w 216"/>
              <a:gd name="T1" fmla="*/ 0 h 256"/>
              <a:gd name="T2" fmla="*/ 0 w 216"/>
              <a:gd name="T3" fmla="*/ 32 h 256"/>
              <a:gd name="T4" fmla="*/ 0 w 216"/>
              <a:gd name="T5" fmla="*/ 224 h 256"/>
              <a:gd name="T6" fmla="*/ 108 w 216"/>
              <a:gd name="T7" fmla="*/ 256 h 256"/>
              <a:gd name="T8" fmla="*/ 216 w 216"/>
              <a:gd name="T9" fmla="*/ 224 h 256"/>
              <a:gd name="T10" fmla="*/ 216 w 216"/>
              <a:gd name="T11" fmla="*/ 32 h 256"/>
              <a:gd name="T12" fmla="*/ 108 w 216"/>
              <a:gd name="T13" fmla="*/ 0 h 256"/>
              <a:gd name="T14" fmla="*/ 108 w 216"/>
              <a:gd name="T15" fmla="*/ 248 h 256"/>
              <a:gd name="T16" fmla="*/ 8 w 216"/>
              <a:gd name="T17" fmla="*/ 224 h 256"/>
              <a:gd name="T18" fmla="*/ 8 w 216"/>
              <a:gd name="T19" fmla="*/ 173 h 256"/>
              <a:gd name="T20" fmla="*/ 108 w 216"/>
              <a:gd name="T21" fmla="*/ 192 h 256"/>
              <a:gd name="T22" fmla="*/ 208 w 216"/>
              <a:gd name="T23" fmla="*/ 173 h 256"/>
              <a:gd name="T24" fmla="*/ 208 w 216"/>
              <a:gd name="T25" fmla="*/ 224 h 256"/>
              <a:gd name="T26" fmla="*/ 108 w 216"/>
              <a:gd name="T27" fmla="*/ 248 h 256"/>
              <a:gd name="T28" fmla="*/ 108 w 216"/>
              <a:gd name="T29" fmla="*/ 184 h 256"/>
              <a:gd name="T30" fmla="*/ 8 w 216"/>
              <a:gd name="T31" fmla="*/ 160 h 256"/>
              <a:gd name="T32" fmla="*/ 8 w 216"/>
              <a:gd name="T33" fmla="*/ 109 h 256"/>
              <a:gd name="T34" fmla="*/ 108 w 216"/>
              <a:gd name="T35" fmla="*/ 128 h 256"/>
              <a:gd name="T36" fmla="*/ 208 w 216"/>
              <a:gd name="T37" fmla="*/ 109 h 256"/>
              <a:gd name="T38" fmla="*/ 208 w 216"/>
              <a:gd name="T39" fmla="*/ 160 h 256"/>
              <a:gd name="T40" fmla="*/ 108 w 216"/>
              <a:gd name="T41" fmla="*/ 184 h 256"/>
              <a:gd name="T42" fmla="*/ 108 w 216"/>
              <a:gd name="T43" fmla="*/ 120 h 256"/>
              <a:gd name="T44" fmla="*/ 8 w 216"/>
              <a:gd name="T45" fmla="*/ 96 h 256"/>
              <a:gd name="T46" fmla="*/ 8 w 216"/>
              <a:gd name="T47" fmla="*/ 45 h 256"/>
              <a:gd name="T48" fmla="*/ 108 w 216"/>
              <a:gd name="T49" fmla="*/ 64 h 256"/>
              <a:gd name="T50" fmla="*/ 208 w 216"/>
              <a:gd name="T51" fmla="*/ 45 h 256"/>
              <a:gd name="T52" fmla="*/ 208 w 216"/>
              <a:gd name="T53" fmla="*/ 96 h 256"/>
              <a:gd name="T54" fmla="*/ 108 w 216"/>
              <a:gd name="T55" fmla="*/ 120 h 256"/>
              <a:gd name="T56" fmla="*/ 108 w 216"/>
              <a:gd name="T57" fmla="*/ 56 h 256"/>
              <a:gd name="T58" fmla="*/ 8 w 216"/>
              <a:gd name="T59" fmla="*/ 32 h 256"/>
              <a:gd name="T60" fmla="*/ 108 w 216"/>
              <a:gd name="T61" fmla="*/ 8 h 256"/>
              <a:gd name="T62" fmla="*/ 208 w 216"/>
              <a:gd name="T63" fmla="*/ 32 h 256"/>
              <a:gd name="T64" fmla="*/ 108 w 216"/>
              <a:gd name="T65" fmla="*/ 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56">
                <a:moveTo>
                  <a:pt x="108" y="0"/>
                </a:moveTo>
                <a:cubicBezTo>
                  <a:pt x="54" y="0"/>
                  <a:pt x="0" y="11"/>
                  <a:pt x="0" y="32"/>
                </a:cubicBezTo>
                <a:cubicBezTo>
                  <a:pt x="0" y="224"/>
                  <a:pt x="0" y="224"/>
                  <a:pt x="0" y="224"/>
                </a:cubicBezTo>
                <a:cubicBezTo>
                  <a:pt x="0" y="245"/>
                  <a:pt x="54" y="256"/>
                  <a:pt x="108" y="256"/>
                </a:cubicBezTo>
                <a:cubicBezTo>
                  <a:pt x="162" y="256"/>
                  <a:pt x="216" y="245"/>
                  <a:pt x="216" y="224"/>
                </a:cubicBezTo>
                <a:cubicBezTo>
                  <a:pt x="216" y="32"/>
                  <a:pt x="216" y="32"/>
                  <a:pt x="216" y="32"/>
                </a:cubicBezTo>
                <a:cubicBezTo>
                  <a:pt x="216" y="11"/>
                  <a:pt x="162" y="0"/>
                  <a:pt x="108" y="0"/>
                </a:cubicBezTo>
                <a:close/>
                <a:moveTo>
                  <a:pt x="108" y="248"/>
                </a:moveTo>
                <a:cubicBezTo>
                  <a:pt x="46" y="248"/>
                  <a:pt x="8" y="234"/>
                  <a:pt x="8" y="224"/>
                </a:cubicBezTo>
                <a:cubicBezTo>
                  <a:pt x="8" y="173"/>
                  <a:pt x="8" y="173"/>
                  <a:pt x="8" y="173"/>
                </a:cubicBezTo>
                <a:cubicBezTo>
                  <a:pt x="25" y="186"/>
                  <a:pt x="67" y="192"/>
                  <a:pt x="108" y="192"/>
                </a:cubicBezTo>
                <a:cubicBezTo>
                  <a:pt x="149" y="192"/>
                  <a:pt x="191" y="186"/>
                  <a:pt x="208" y="173"/>
                </a:cubicBezTo>
                <a:cubicBezTo>
                  <a:pt x="208" y="224"/>
                  <a:pt x="208" y="224"/>
                  <a:pt x="208" y="224"/>
                </a:cubicBezTo>
                <a:cubicBezTo>
                  <a:pt x="208" y="234"/>
                  <a:pt x="170" y="248"/>
                  <a:pt x="108" y="248"/>
                </a:cubicBezTo>
                <a:close/>
                <a:moveTo>
                  <a:pt x="108" y="184"/>
                </a:moveTo>
                <a:cubicBezTo>
                  <a:pt x="46" y="184"/>
                  <a:pt x="8" y="170"/>
                  <a:pt x="8" y="160"/>
                </a:cubicBezTo>
                <a:cubicBezTo>
                  <a:pt x="8" y="109"/>
                  <a:pt x="8" y="109"/>
                  <a:pt x="8" y="109"/>
                </a:cubicBezTo>
                <a:cubicBezTo>
                  <a:pt x="25" y="122"/>
                  <a:pt x="67" y="128"/>
                  <a:pt x="108" y="128"/>
                </a:cubicBezTo>
                <a:cubicBezTo>
                  <a:pt x="149" y="128"/>
                  <a:pt x="191" y="122"/>
                  <a:pt x="208" y="109"/>
                </a:cubicBezTo>
                <a:cubicBezTo>
                  <a:pt x="208" y="160"/>
                  <a:pt x="208" y="160"/>
                  <a:pt x="208" y="160"/>
                </a:cubicBezTo>
                <a:cubicBezTo>
                  <a:pt x="208" y="170"/>
                  <a:pt x="170" y="184"/>
                  <a:pt x="108" y="184"/>
                </a:cubicBezTo>
                <a:close/>
                <a:moveTo>
                  <a:pt x="108" y="120"/>
                </a:moveTo>
                <a:cubicBezTo>
                  <a:pt x="46" y="120"/>
                  <a:pt x="8" y="106"/>
                  <a:pt x="8" y="96"/>
                </a:cubicBezTo>
                <a:cubicBezTo>
                  <a:pt x="8" y="45"/>
                  <a:pt x="8" y="45"/>
                  <a:pt x="8" y="45"/>
                </a:cubicBezTo>
                <a:cubicBezTo>
                  <a:pt x="25" y="58"/>
                  <a:pt x="67" y="64"/>
                  <a:pt x="108" y="64"/>
                </a:cubicBezTo>
                <a:cubicBezTo>
                  <a:pt x="149" y="64"/>
                  <a:pt x="191" y="58"/>
                  <a:pt x="208" y="45"/>
                </a:cubicBezTo>
                <a:cubicBezTo>
                  <a:pt x="208" y="96"/>
                  <a:pt x="208" y="96"/>
                  <a:pt x="208" y="96"/>
                </a:cubicBezTo>
                <a:cubicBezTo>
                  <a:pt x="208" y="106"/>
                  <a:pt x="170" y="120"/>
                  <a:pt x="108" y="120"/>
                </a:cubicBezTo>
                <a:close/>
                <a:moveTo>
                  <a:pt x="108" y="56"/>
                </a:moveTo>
                <a:cubicBezTo>
                  <a:pt x="46" y="56"/>
                  <a:pt x="8" y="42"/>
                  <a:pt x="8" y="32"/>
                </a:cubicBezTo>
                <a:cubicBezTo>
                  <a:pt x="8" y="22"/>
                  <a:pt x="46" y="8"/>
                  <a:pt x="108" y="8"/>
                </a:cubicBezTo>
                <a:cubicBezTo>
                  <a:pt x="170" y="8"/>
                  <a:pt x="208" y="22"/>
                  <a:pt x="208" y="32"/>
                </a:cubicBezTo>
                <a:cubicBezTo>
                  <a:pt x="208" y="42"/>
                  <a:pt x="170" y="56"/>
                  <a:pt x="108" y="56"/>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898989"/>
              </a:solidFill>
              <a:effectLst/>
              <a:uLnTx/>
              <a:uFillTx/>
              <a:ea typeface="ＭＳ Ｐゴシック" panose="020B0600070205080204" pitchFamily="34" charset="-128"/>
            </a:endParaRPr>
          </a:p>
        </p:txBody>
      </p:sp>
      <p:sp>
        <p:nvSpPr>
          <p:cNvPr id="64" name="Google Shape;140;p20">
            <a:extLst>
              <a:ext uri="{FF2B5EF4-FFF2-40B4-BE49-F238E27FC236}">
                <a16:creationId xmlns:a16="http://schemas.microsoft.com/office/drawing/2014/main" id="{7D86DFDF-9BB0-4A23-96FA-1BB039AEF124}"/>
              </a:ext>
            </a:extLst>
          </p:cNvPr>
          <p:cNvSpPr txBox="1"/>
          <p:nvPr/>
        </p:nvSpPr>
        <p:spPr>
          <a:xfrm>
            <a:off x="5582674" y="4442952"/>
            <a:ext cx="1057456"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API</a:t>
            </a:r>
            <a:endParaRPr sz="1400" b="1" dirty="0">
              <a:solidFill>
                <a:schemeClr val="accent1">
                  <a:lumMod val="75000"/>
                </a:schemeClr>
              </a:solidFill>
              <a:latin typeface="Century Gothic"/>
              <a:ea typeface="Comfortaa"/>
              <a:cs typeface="Comfortaa"/>
              <a:sym typeface="Comfortaa"/>
            </a:endParaRPr>
          </a:p>
        </p:txBody>
      </p:sp>
      <p:pic>
        <p:nvPicPr>
          <p:cNvPr id="6" name="Graphic 5" descr="Web design">
            <a:extLst>
              <a:ext uri="{FF2B5EF4-FFF2-40B4-BE49-F238E27FC236}">
                <a16:creationId xmlns:a16="http://schemas.microsoft.com/office/drawing/2014/main" id="{71A5A160-CCA7-48D4-8E71-B57F50F951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799" y="3784133"/>
            <a:ext cx="914400" cy="914400"/>
          </a:xfrm>
          <a:prstGeom prst="rect">
            <a:avLst/>
          </a:prstGeom>
        </p:spPr>
      </p:pic>
      <p:pic>
        <p:nvPicPr>
          <p:cNvPr id="8" name="Graphic 7" descr="Internet">
            <a:extLst>
              <a:ext uri="{FF2B5EF4-FFF2-40B4-BE49-F238E27FC236}">
                <a16:creationId xmlns:a16="http://schemas.microsoft.com/office/drawing/2014/main" id="{6A6B9F22-3D76-4747-B1C1-461E0F16E4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7748" y="3694081"/>
            <a:ext cx="1287465" cy="1287465"/>
          </a:xfrm>
          <a:prstGeom prst="rect">
            <a:avLst/>
          </a:prstGeom>
        </p:spPr>
      </p:pic>
      <p:sp>
        <p:nvSpPr>
          <p:cNvPr id="67" name="Google Shape;140;p20">
            <a:extLst>
              <a:ext uri="{FF2B5EF4-FFF2-40B4-BE49-F238E27FC236}">
                <a16:creationId xmlns:a16="http://schemas.microsoft.com/office/drawing/2014/main" id="{4895A378-E1B7-49E3-A74D-9CF6FFFA7536}"/>
              </a:ext>
            </a:extLst>
          </p:cNvPr>
          <p:cNvSpPr txBox="1"/>
          <p:nvPr/>
        </p:nvSpPr>
        <p:spPr>
          <a:xfrm>
            <a:off x="1162752" y="4624480"/>
            <a:ext cx="1057456"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Web</a:t>
            </a:r>
            <a:endParaRPr sz="1400" b="1" dirty="0">
              <a:solidFill>
                <a:schemeClr val="accent1">
                  <a:lumMod val="75000"/>
                </a:schemeClr>
              </a:solidFill>
              <a:latin typeface="Century Gothic"/>
              <a:ea typeface="Comfortaa"/>
              <a:cs typeface="Comfortaa"/>
              <a:sym typeface="Comfortaa"/>
            </a:endParaRPr>
          </a:p>
        </p:txBody>
      </p:sp>
      <p:sp>
        <p:nvSpPr>
          <p:cNvPr id="68" name="Google Shape;140;p20">
            <a:extLst>
              <a:ext uri="{FF2B5EF4-FFF2-40B4-BE49-F238E27FC236}">
                <a16:creationId xmlns:a16="http://schemas.microsoft.com/office/drawing/2014/main" id="{7E7ABD9B-1F18-423E-9DCD-53499842CB29}"/>
              </a:ext>
            </a:extLst>
          </p:cNvPr>
          <p:cNvSpPr txBox="1"/>
          <p:nvPr/>
        </p:nvSpPr>
        <p:spPr>
          <a:xfrm>
            <a:off x="5551869" y="6338506"/>
            <a:ext cx="1088261"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Database</a:t>
            </a:r>
            <a:endParaRPr sz="1400" b="1" dirty="0">
              <a:solidFill>
                <a:schemeClr val="accent1">
                  <a:lumMod val="75000"/>
                </a:schemeClr>
              </a:solidFill>
              <a:latin typeface="Century Gothic"/>
              <a:ea typeface="Comfortaa"/>
              <a:cs typeface="Comfortaa"/>
              <a:sym typeface="Comfortaa"/>
            </a:endParaRPr>
          </a:p>
        </p:txBody>
      </p:sp>
      <p:sp>
        <p:nvSpPr>
          <p:cNvPr id="69" name="Rectangle 68">
            <a:extLst>
              <a:ext uri="{FF2B5EF4-FFF2-40B4-BE49-F238E27FC236}">
                <a16:creationId xmlns:a16="http://schemas.microsoft.com/office/drawing/2014/main" id="{058683DA-7C21-4A34-9DAB-1EE67B703A64}"/>
              </a:ext>
            </a:extLst>
          </p:cNvPr>
          <p:cNvSpPr/>
          <p:nvPr/>
        </p:nvSpPr>
        <p:spPr>
          <a:xfrm>
            <a:off x="1001948" y="792267"/>
            <a:ext cx="10729608" cy="2825909"/>
          </a:xfrm>
          <a:prstGeom prst="rect">
            <a:avLst/>
          </a:prstGeom>
          <a:no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Google Shape;140;p20">
            <a:extLst>
              <a:ext uri="{FF2B5EF4-FFF2-40B4-BE49-F238E27FC236}">
                <a16:creationId xmlns:a16="http://schemas.microsoft.com/office/drawing/2014/main" id="{53E94BB8-F885-41B9-A2BC-3BFA2C5B81D2}"/>
              </a:ext>
            </a:extLst>
          </p:cNvPr>
          <p:cNvSpPr txBox="1"/>
          <p:nvPr/>
        </p:nvSpPr>
        <p:spPr>
          <a:xfrm rot="16200000">
            <a:off x="-827064" y="4898287"/>
            <a:ext cx="2789031" cy="848342"/>
          </a:xfrm>
          <a:prstGeom prst="rect">
            <a:avLst/>
          </a:prstGeom>
          <a:noFill/>
          <a:ln>
            <a:noFill/>
          </a:ln>
        </p:spPr>
        <p:txBody>
          <a:bodyPr spcFirstLastPara="1" wrap="square" lIns="121900" tIns="121900" rIns="121900" bIns="121900" anchor="t" anchorCtr="0">
            <a:noAutofit/>
          </a:bodyPr>
          <a:lstStyle/>
          <a:p>
            <a:pPr algn="ctr">
              <a:defRPr/>
            </a:pPr>
            <a:r>
              <a:rPr lang="en-US" sz="3600" b="1" dirty="0">
                <a:solidFill>
                  <a:schemeClr val="accent1">
                    <a:lumMod val="75000"/>
                  </a:schemeClr>
                </a:solidFill>
                <a:latin typeface="Century Gothic"/>
                <a:ea typeface="Comfortaa"/>
                <a:cs typeface="Comfortaa"/>
                <a:sym typeface="Comfortaa"/>
              </a:rPr>
              <a:t>BC</a:t>
            </a:r>
            <a:endParaRPr sz="3600" b="1" dirty="0">
              <a:solidFill>
                <a:schemeClr val="accent1">
                  <a:lumMod val="75000"/>
                </a:schemeClr>
              </a:solidFill>
              <a:latin typeface="Century Gothic"/>
              <a:ea typeface="Comfortaa"/>
              <a:cs typeface="Comfortaa"/>
              <a:sym typeface="Comfortaa"/>
            </a:endParaRPr>
          </a:p>
        </p:txBody>
      </p:sp>
      <p:sp>
        <p:nvSpPr>
          <p:cNvPr id="71" name="Google Shape;140;p20">
            <a:extLst>
              <a:ext uri="{FF2B5EF4-FFF2-40B4-BE49-F238E27FC236}">
                <a16:creationId xmlns:a16="http://schemas.microsoft.com/office/drawing/2014/main" id="{5B86B803-08BD-4A36-BAAF-344EEA915EE0}"/>
              </a:ext>
            </a:extLst>
          </p:cNvPr>
          <p:cNvSpPr txBox="1"/>
          <p:nvPr/>
        </p:nvSpPr>
        <p:spPr>
          <a:xfrm rot="16200000">
            <a:off x="-831200" y="1802553"/>
            <a:ext cx="2789031" cy="848342"/>
          </a:xfrm>
          <a:prstGeom prst="rect">
            <a:avLst/>
          </a:prstGeom>
          <a:noFill/>
          <a:ln>
            <a:noFill/>
          </a:ln>
        </p:spPr>
        <p:txBody>
          <a:bodyPr spcFirstLastPara="1" wrap="square" lIns="121900" tIns="121900" rIns="121900" bIns="121900" anchor="t" anchorCtr="0">
            <a:noAutofit/>
          </a:bodyPr>
          <a:lstStyle/>
          <a:p>
            <a:pPr algn="ctr">
              <a:defRPr/>
            </a:pPr>
            <a:r>
              <a:rPr lang="en-US" sz="3600" b="1" dirty="0">
                <a:solidFill>
                  <a:schemeClr val="accent1">
                    <a:lumMod val="75000"/>
                  </a:schemeClr>
                </a:solidFill>
                <a:latin typeface="Century Gothic"/>
                <a:ea typeface="Comfortaa"/>
                <a:cs typeface="Comfortaa"/>
                <a:sym typeface="Comfortaa"/>
              </a:rPr>
              <a:t>Third Party</a:t>
            </a:r>
            <a:endParaRPr sz="3600" b="1" dirty="0">
              <a:solidFill>
                <a:schemeClr val="accent1">
                  <a:lumMod val="75000"/>
                </a:schemeClr>
              </a:solidFill>
              <a:latin typeface="Century Gothic"/>
              <a:ea typeface="Comfortaa"/>
              <a:cs typeface="Comfortaa"/>
              <a:sym typeface="Comfortaa"/>
            </a:endParaRPr>
          </a:p>
        </p:txBody>
      </p:sp>
      <p:sp>
        <p:nvSpPr>
          <p:cNvPr id="76" name="Freeform 268">
            <a:extLst>
              <a:ext uri="{FF2B5EF4-FFF2-40B4-BE49-F238E27FC236}">
                <a16:creationId xmlns:a16="http://schemas.microsoft.com/office/drawing/2014/main" id="{0DDE0F9F-1EDD-4605-91A0-43824A7140AD}"/>
              </a:ext>
            </a:extLst>
          </p:cNvPr>
          <p:cNvSpPr>
            <a:spLocks noEditPoints="1"/>
          </p:cNvSpPr>
          <p:nvPr/>
        </p:nvSpPr>
        <p:spPr bwMode="auto">
          <a:xfrm>
            <a:off x="5733916" y="2494157"/>
            <a:ext cx="724166" cy="854752"/>
          </a:xfrm>
          <a:custGeom>
            <a:avLst/>
            <a:gdLst>
              <a:gd name="T0" fmla="*/ 108 w 216"/>
              <a:gd name="T1" fmla="*/ 0 h 256"/>
              <a:gd name="T2" fmla="*/ 0 w 216"/>
              <a:gd name="T3" fmla="*/ 32 h 256"/>
              <a:gd name="T4" fmla="*/ 0 w 216"/>
              <a:gd name="T5" fmla="*/ 224 h 256"/>
              <a:gd name="T6" fmla="*/ 108 w 216"/>
              <a:gd name="T7" fmla="*/ 256 h 256"/>
              <a:gd name="T8" fmla="*/ 216 w 216"/>
              <a:gd name="T9" fmla="*/ 224 h 256"/>
              <a:gd name="T10" fmla="*/ 216 w 216"/>
              <a:gd name="T11" fmla="*/ 32 h 256"/>
              <a:gd name="T12" fmla="*/ 108 w 216"/>
              <a:gd name="T13" fmla="*/ 0 h 256"/>
              <a:gd name="T14" fmla="*/ 108 w 216"/>
              <a:gd name="T15" fmla="*/ 248 h 256"/>
              <a:gd name="T16" fmla="*/ 8 w 216"/>
              <a:gd name="T17" fmla="*/ 224 h 256"/>
              <a:gd name="T18" fmla="*/ 8 w 216"/>
              <a:gd name="T19" fmla="*/ 173 h 256"/>
              <a:gd name="T20" fmla="*/ 108 w 216"/>
              <a:gd name="T21" fmla="*/ 192 h 256"/>
              <a:gd name="T22" fmla="*/ 208 w 216"/>
              <a:gd name="T23" fmla="*/ 173 h 256"/>
              <a:gd name="T24" fmla="*/ 208 w 216"/>
              <a:gd name="T25" fmla="*/ 224 h 256"/>
              <a:gd name="T26" fmla="*/ 108 w 216"/>
              <a:gd name="T27" fmla="*/ 248 h 256"/>
              <a:gd name="T28" fmla="*/ 108 w 216"/>
              <a:gd name="T29" fmla="*/ 184 h 256"/>
              <a:gd name="T30" fmla="*/ 8 w 216"/>
              <a:gd name="T31" fmla="*/ 160 h 256"/>
              <a:gd name="T32" fmla="*/ 8 w 216"/>
              <a:gd name="T33" fmla="*/ 109 h 256"/>
              <a:gd name="T34" fmla="*/ 108 w 216"/>
              <a:gd name="T35" fmla="*/ 128 h 256"/>
              <a:gd name="T36" fmla="*/ 208 w 216"/>
              <a:gd name="T37" fmla="*/ 109 h 256"/>
              <a:gd name="T38" fmla="*/ 208 w 216"/>
              <a:gd name="T39" fmla="*/ 160 h 256"/>
              <a:gd name="T40" fmla="*/ 108 w 216"/>
              <a:gd name="T41" fmla="*/ 184 h 256"/>
              <a:gd name="T42" fmla="*/ 108 w 216"/>
              <a:gd name="T43" fmla="*/ 120 h 256"/>
              <a:gd name="T44" fmla="*/ 8 w 216"/>
              <a:gd name="T45" fmla="*/ 96 h 256"/>
              <a:gd name="T46" fmla="*/ 8 w 216"/>
              <a:gd name="T47" fmla="*/ 45 h 256"/>
              <a:gd name="T48" fmla="*/ 108 w 216"/>
              <a:gd name="T49" fmla="*/ 64 h 256"/>
              <a:gd name="T50" fmla="*/ 208 w 216"/>
              <a:gd name="T51" fmla="*/ 45 h 256"/>
              <a:gd name="T52" fmla="*/ 208 w 216"/>
              <a:gd name="T53" fmla="*/ 96 h 256"/>
              <a:gd name="T54" fmla="*/ 108 w 216"/>
              <a:gd name="T55" fmla="*/ 120 h 256"/>
              <a:gd name="T56" fmla="*/ 108 w 216"/>
              <a:gd name="T57" fmla="*/ 56 h 256"/>
              <a:gd name="T58" fmla="*/ 8 w 216"/>
              <a:gd name="T59" fmla="*/ 32 h 256"/>
              <a:gd name="T60" fmla="*/ 108 w 216"/>
              <a:gd name="T61" fmla="*/ 8 h 256"/>
              <a:gd name="T62" fmla="*/ 208 w 216"/>
              <a:gd name="T63" fmla="*/ 32 h 256"/>
              <a:gd name="T64" fmla="*/ 108 w 216"/>
              <a:gd name="T65" fmla="*/ 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56">
                <a:moveTo>
                  <a:pt x="108" y="0"/>
                </a:moveTo>
                <a:cubicBezTo>
                  <a:pt x="54" y="0"/>
                  <a:pt x="0" y="11"/>
                  <a:pt x="0" y="32"/>
                </a:cubicBezTo>
                <a:cubicBezTo>
                  <a:pt x="0" y="224"/>
                  <a:pt x="0" y="224"/>
                  <a:pt x="0" y="224"/>
                </a:cubicBezTo>
                <a:cubicBezTo>
                  <a:pt x="0" y="245"/>
                  <a:pt x="54" y="256"/>
                  <a:pt x="108" y="256"/>
                </a:cubicBezTo>
                <a:cubicBezTo>
                  <a:pt x="162" y="256"/>
                  <a:pt x="216" y="245"/>
                  <a:pt x="216" y="224"/>
                </a:cubicBezTo>
                <a:cubicBezTo>
                  <a:pt x="216" y="32"/>
                  <a:pt x="216" y="32"/>
                  <a:pt x="216" y="32"/>
                </a:cubicBezTo>
                <a:cubicBezTo>
                  <a:pt x="216" y="11"/>
                  <a:pt x="162" y="0"/>
                  <a:pt x="108" y="0"/>
                </a:cubicBezTo>
                <a:close/>
                <a:moveTo>
                  <a:pt x="108" y="248"/>
                </a:moveTo>
                <a:cubicBezTo>
                  <a:pt x="46" y="248"/>
                  <a:pt x="8" y="234"/>
                  <a:pt x="8" y="224"/>
                </a:cubicBezTo>
                <a:cubicBezTo>
                  <a:pt x="8" y="173"/>
                  <a:pt x="8" y="173"/>
                  <a:pt x="8" y="173"/>
                </a:cubicBezTo>
                <a:cubicBezTo>
                  <a:pt x="25" y="186"/>
                  <a:pt x="67" y="192"/>
                  <a:pt x="108" y="192"/>
                </a:cubicBezTo>
                <a:cubicBezTo>
                  <a:pt x="149" y="192"/>
                  <a:pt x="191" y="186"/>
                  <a:pt x="208" y="173"/>
                </a:cubicBezTo>
                <a:cubicBezTo>
                  <a:pt x="208" y="224"/>
                  <a:pt x="208" y="224"/>
                  <a:pt x="208" y="224"/>
                </a:cubicBezTo>
                <a:cubicBezTo>
                  <a:pt x="208" y="234"/>
                  <a:pt x="170" y="248"/>
                  <a:pt x="108" y="248"/>
                </a:cubicBezTo>
                <a:close/>
                <a:moveTo>
                  <a:pt x="108" y="184"/>
                </a:moveTo>
                <a:cubicBezTo>
                  <a:pt x="46" y="184"/>
                  <a:pt x="8" y="170"/>
                  <a:pt x="8" y="160"/>
                </a:cubicBezTo>
                <a:cubicBezTo>
                  <a:pt x="8" y="109"/>
                  <a:pt x="8" y="109"/>
                  <a:pt x="8" y="109"/>
                </a:cubicBezTo>
                <a:cubicBezTo>
                  <a:pt x="25" y="122"/>
                  <a:pt x="67" y="128"/>
                  <a:pt x="108" y="128"/>
                </a:cubicBezTo>
                <a:cubicBezTo>
                  <a:pt x="149" y="128"/>
                  <a:pt x="191" y="122"/>
                  <a:pt x="208" y="109"/>
                </a:cubicBezTo>
                <a:cubicBezTo>
                  <a:pt x="208" y="160"/>
                  <a:pt x="208" y="160"/>
                  <a:pt x="208" y="160"/>
                </a:cubicBezTo>
                <a:cubicBezTo>
                  <a:pt x="208" y="170"/>
                  <a:pt x="170" y="184"/>
                  <a:pt x="108" y="184"/>
                </a:cubicBezTo>
                <a:close/>
                <a:moveTo>
                  <a:pt x="108" y="120"/>
                </a:moveTo>
                <a:cubicBezTo>
                  <a:pt x="46" y="120"/>
                  <a:pt x="8" y="106"/>
                  <a:pt x="8" y="96"/>
                </a:cubicBezTo>
                <a:cubicBezTo>
                  <a:pt x="8" y="45"/>
                  <a:pt x="8" y="45"/>
                  <a:pt x="8" y="45"/>
                </a:cubicBezTo>
                <a:cubicBezTo>
                  <a:pt x="25" y="58"/>
                  <a:pt x="67" y="64"/>
                  <a:pt x="108" y="64"/>
                </a:cubicBezTo>
                <a:cubicBezTo>
                  <a:pt x="149" y="64"/>
                  <a:pt x="191" y="58"/>
                  <a:pt x="208" y="45"/>
                </a:cubicBezTo>
                <a:cubicBezTo>
                  <a:pt x="208" y="96"/>
                  <a:pt x="208" y="96"/>
                  <a:pt x="208" y="96"/>
                </a:cubicBezTo>
                <a:cubicBezTo>
                  <a:pt x="208" y="106"/>
                  <a:pt x="170" y="120"/>
                  <a:pt x="108" y="120"/>
                </a:cubicBezTo>
                <a:close/>
                <a:moveTo>
                  <a:pt x="108" y="56"/>
                </a:moveTo>
                <a:cubicBezTo>
                  <a:pt x="46" y="56"/>
                  <a:pt x="8" y="42"/>
                  <a:pt x="8" y="32"/>
                </a:cubicBezTo>
                <a:cubicBezTo>
                  <a:pt x="8" y="22"/>
                  <a:pt x="46" y="8"/>
                  <a:pt x="108" y="8"/>
                </a:cubicBezTo>
                <a:cubicBezTo>
                  <a:pt x="170" y="8"/>
                  <a:pt x="208" y="22"/>
                  <a:pt x="208" y="32"/>
                </a:cubicBezTo>
                <a:cubicBezTo>
                  <a:pt x="208" y="42"/>
                  <a:pt x="170" y="56"/>
                  <a:pt x="108" y="56"/>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898989"/>
              </a:solidFill>
              <a:effectLst/>
              <a:uLnTx/>
              <a:uFillTx/>
              <a:ea typeface="ＭＳ Ｐゴシック" panose="020B0600070205080204" pitchFamily="34" charset="-128"/>
            </a:endParaRPr>
          </a:p>
        </p:txBody>
      </p:sp>
      <p:sp>
        <p:nvSpPr>
          <p:cNvPr id="77" name="Google Shape;140;p20">
            <a:extLst>
              <a:ext uri="{FF2B5EF4-FFF2-40B4-BE49-F238E27FC236}">
                <a16:creationId xmlns:a16="http://schemas.microsoft.com/office/drawing/2014/main" id="{D4AB3EDB-3392-4CC6-8CA1-C1F809C1CB32}"/>
              </a:ext>
            </a:extLst>
          </p:cNvPr>
          <p:cNvSpPr txBox="1"/>
          <p:nvPr/>
        </p:nvSpPr>
        <p:spPr>
          <a:xfrm>
            <a:off x="5567271" y="1422885"/>
            <a:ext cx="1057456"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API</a:t>
            </a:r>
            <a:endParaRPr sz="1400" b="1" dirty="0">
              <a:solidFill>
                <a:schemeClr val="accent1">
                  <a:lumMod val="75000"/>
                </a:schemeClr>
              </a:solidFill>
              <a:latin typeface="Century Gothic"/>
              <a:ea typeface="Comfortaa"/>
              <a:cs typeface="Comfortaa"/>
              <a:sym typeface="Comfortaa"/>
            </a:endParaRPr>
          </a:p>
        </p:txBody>
      </p:sp>
      <p:pic>
        <p:nvPicPr>
          <p:cNvPr id="78" name="Graphic 77" descr="Web design">
            <a:extLst>
              <a:ext uri="{FF2B5EF4-FFF2-40B4-BE49-F238E27FC236}">
                <a16:creationId xmlns:a16="http://schemas.microsoft.com/office/drawing/2014/main" id="{06B7C897-8E95-4AC0-82CC-12F8F3685B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799" y="747281"/>
            <a:ext cx="914400" cy="914400"/>
          </a:xfrm>
          <a:prstGeom prst="rect">
            <a:avLst/>
          </a:prstGeom>
        </p:spPr>
      </p:pic>
      <p:pic>
        <p:nvPicPr>
          <p:cNvPr id="79" name="Graphic 78" descr="Internet">
            <a:extLst>
              <a:ext uri="{FF2B5EF4-FFF2-40B4-BE49-F238E27FC236}">
                <a16:creationId xmlns:a16="http://schemas.microsoft.com/office/drawing/2014/main" id="{862D4591-CE5F-4C30-83E8-7A92453F65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4679" y="648906"/>
            <a:ext cx="1287465" cy="1287465"/>
          </a:xfrm>
          <a:prstGeom prst="rect">
            <a:avLst/>
          </a:prstGeom>
        </p:spPr>
      </p:pic>
      <p:sp>
        <p:nvSpPr>
          <p:cNvPr id="82" name="Google Shape;140;p20">
            <a:extLst>
              <a:ext uri="{FF2B5EF4-FFF2-40B4-BE49-F238E27FC236}">
                <a16:creationId xmlns:a16="http://schemas.microsoft.com/office/drawing/2014/main" id="{5885EE4F-FCD1-4EE5-8C3D-6536E5AE6308}"/>
              </a:ext>
            </a:extLst>
          </p:cNvPr>
          <p:cNvSpPr txBox="1"/>
          <p:nvPr/>
        </p:nvSpPr>
        <p:spPr>
          <a:xfrm>
            <a:off x="5560514" y="3244710"/>
            <a:ext cx="1104475"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Database</a:t>
            </a:r>
            <a:endParaRPr sz="1400" b="1" dirty="0">
              <a:solidFill>
                <a:schemeClr val="accent1">
                  <a:lumMod val="75000"/>
                </a:schemeClr>
              </a:solidFill>
              <a:latin typeface="Century Gothic"/>
              <a:ea typeface="Comfortaa"/>
              <a:cs typeface="Comfortaa"/>
              <a:sym typeface="Comfortaa"/>
            </a:endParaRPr>
          </a:p>
        </p:txBody>
      </p:sp>
      <p:sp>
        <p:nvSpPr>
          <p:cNvPr id="83" name="Google Shape;140;p20">
            <a:extLst>
              <a:ext uri="{FF2B5EF4-FFF2-40B4-BE49-F238E27FC236}">
                <a16:creationId xmlns:a16="http://schemas.microsoft.com/office/drawing/2014/main" id="{D64F65A5-ED52-4BC8-A867-0EE9B79DE510}"/>
              </a:ext>
            </a:extLst>
          </p:cNvPr>
          <p:cNvSpPr txBox="1"/>
          <p:nvPr/>
        </p:nvSpPr>
        <p:spPr>
          <a:xfrm>
            <a:off x="1230283" y="1546694"/>
            <a:ext cx="1057456"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Web</a:t>
            </a:r>
            <a:endParaRPr sz="1400" b="1" dirty="0">
              <a:solidFill>
                <a:schemeClr val="accent1">
                  <a:lumMod val="75000"/>
                </a:schemeClr>
              </a:solidFill>
              <a:latin typeface="Century Gothic"/>
              <a:ea typeface="Comfortaa"/>
              <a:cs typeface="Comfortaa"/>
              <a:sym typeface="Comfortaa"/>
            </a:endParaRPr>
          </a:p>
        </p:txBody>
      </p:sp>
      <p:pic>
        <p:nvPicPr>
          <p:cNvPr id="85" name="Graphic 84" descr="Tablet">
            <a:extLst>
              <a:ext uri="{FF2B5EF4-FFF2-40B4-BE49-F238E27FC236}">
                <a16:creationId xmlns:a16="http://schemas.microsoft.com/office/drawing/2014/main" id="{2A8FFF73-A62D-42A1-BE5E-B1C5E53D98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57065" y="738958"/>
            <a:ext cx="1057456" cy="1057456"/>
          </a:xfrm>
          <a:prstGeom prst="rect">
            <a:avLst/>
          </a:prstGeom>
        </p:spPr>
      </p:pic>
      <p:sp>
        <p:nvSpPr>
          <p:cNvPr id="86" name="Google Shape;140;p20">
            <a:extLst>
              <a:ext uri="{FF2B5EF4-FFF2-40B4-BE49-F238E27FC236}">
                <a16:creationId xmlns:a16="http://schemas.microsoft.com/office/drawing/2014/main" id="{8CE7C699-B4A4-413B-9A6C-612674F94EAD}"/>
              </a:ext>
            </a:extLst>
          </p:cNvPr>
          <p:cNvSpPr txBox="1"/>
          <p:nvPr/>
        </p:nvSpPr>
        <p:spPr>
          <a:xfrm>
            <a:off x="10471526" y="1514774"/>
            <a:ext cx="1057456"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Tablet</a:t>
            </a:r>
            <a:endParaRPr sz="1400" b="1" dirty="0">
              <a:solidFill>
                <a:schemeClr val="accent1">
                  <a:lumMod val="75000"/>
                </a:schemeClr>
              </a:solidFill>
              <a:latin typeface="Century Gothic"/>
              <a:ea typeface="Comfortaa"/>
              <a:cs typeface="Comfortaa"/>
              <a:sym typeface="Comfortaa"/>
            </a:endParaRPr>
          </a:p>
        </p:txBody>
      </p:sp>
      <p:sp>
        <p:nvSpPr>
          <p:cNvPr id="89" name="Freeform 133">
            <a:extLst>
              <a:ext uri="{FF2B5EF4-FFF2-40B4-BE49-F238E27FC236}">
                <a16:creationId xmlns:a16="http://schemas.microsoft.com/office/drawing/2014/main" id="{C08DE215-F7AE-4368-AECE-AA3BD1547949}"/>
              </a:ext>
            </a:extLst>
          </p:cNvPr>
          <p:cNvSpPr>
            <a:spLocks noEditPoints="1"/>
          </p:cNvSpPr>
          <p:nvPr/>
        </p:nvSpPr>
        <p:spPr bwMode="auto">
          <a:xfrm>
            <a:off x="7947130" y="4145325"/>
            <a:ext cx="450191" cy="494016"/>
          </a:xfrm>
          <a:custGeom>
            <a:avLst/>
            <a:gdLst>
              <a:gd name="T0" fmla="*/ 148 w 176"/>
              <a:gd name="T1" fmla="*/ 48 h 128"/>
              <a:gd name="T2" fmla="*/ 148 w 176"/>
              <a:gd name="T3" fmla="*/ 40 h 128"/>
              <a:gd name="T4" fmla="*/ 96 w 176"/>
              <a:gd name="T5" fmla="*/ 44 h 128"/>
              <a:gd name="T6" fmla="*/ 100 w 176"/>
              <a:gd name="T7" fmla="*/ 80 h 128"/>
              <a:gd name="T8" fmla="*/ 152 w 176"/>
              <a:gd name="T9" fmla="*/ 76 h 128"/>
              <a:gd name="T10" fmla="*/ 100 w 176"/>
              <a:gd name="T11" fmla="*/ 72 h 128"/>
              <a:gd name="T12" fmla="*/ 100 w 176"/>
              <a:gd name="T13" fmla="*/ 80 h 128"/>
              <a:gd name="T14" fmla="*/ 132 w 176"/>
              <a:gd name="T15" fmla="*/ 64 h 128"/>
              <a:gd name="T16" fmla="*/ 132 w 176"/>
              <a:gd name="T17" fmla="*/ 56 h 128"/>
              <a:gd name="T18" fmla="*/ 96 w 176"/>
              <a:gd name="T19" fmla="*/ 60 h 128"/>
              <a:gd name="T20" fmla="*/ 100 w 176"/>
              <a:gd name="T21" fmla="*/ 32 h 128"/>
              <a:gd name="T22" fmla="*/ 136 w 176"/>
              <a:gd name="T23" fmla="*/ 28 h 128"/>
              <a:gd name="T24" fmla="*/ 100 w 176"/>
              <a:gd name="T25" fmla="*/ 24 h 128"/>
              <a:gd name="T26" fmla="*/ 100 w 176"/>
              <a:gd name="T27" fmla="*/ 32 h 128"/>
              <a:gd name="T28" fmla="*/ 60 w 176"/>
              <a:gd name="T29" fmla="*/ 80 h 128"/>
              <a:gd name="T30" fmla="*/ 60 w 176"/>
              <a:gd name="T31" fmla="*/ 72 h 128"/>
              <a:gd name="T32" fmla="*/ 24 w 176"/>
              <a:gd name="T33" fmla="*/ 76 h 128"/>
              <a:gd name="T34" fmla="*/ 168 w 176"/>
              <a:gd name="T35" fmla="*/ 0 h 128"/>
              <a:gd name="T36" fmla="*/ 0 w 176"/>
              <a:gd name="T37" fmla="*/ 8 h 128"/>
              <a:gd name="T38" fmla="*/ 8 w 176"/>
              <a:gd name="T39" fmla="*/ 128 h 128"/>
              <a:gd name="T40" fmla="*/ 176 w 176"/>
              <a:gd name="T41" fmla="*/ 120 h 128"/>
              <a:gd name="T42" fmla="*/ 168 w 176"/>
              <a:gd name="T43" fmla="*/ 0 h 128"/>
              <a:gd name="T44" fmla="*/ 128 w 176"/>
              <a:gd name="T45" fmla="*/ 120 h 128"/>
              <a:gd name="T46" fmla="*/ 136 w 176"/>
              <a:gd name="T47" fmla="*/ 104 h 128"/>
              <a:gd name="T48" fmla="*/ 136 w 176"/>
              <a:gd name="T49" fmla="*/ 96 h 128"/>
              <a:gd name="T50" fmla="*/ 108 w 176"/>
              <a:gd name="T51" fmla="*/ 100 h 128"/>
              <a:gd name="T52" fmla="*/ 120 w 176"/>
              <a:gd name="T53" fmla="*/ 104 h 128"/>
              <a:gd name="T54" fmla="*/ 56 w 176"/>
              <a:gd name="T55" fmla="*/ 120 h 128"/>
              <a:gd name="T56" fmla="*/ 64 w 176"/>
              <a:gd name="T57" fmla="*/ 104 h 128"/>
              <a:gd name="T58" fmla="*/ 64 w 176"/>
              <a:gd name="T59" fmla="*/ 96 h 128"/>
              <a:gd name="T60" fmla="*/ 36 w 176"/>
              <a:gd name="T61" fmla="*/ 100 h 128"/>
              <a:gd name="T62" fmla="*/ 48 w 176"/>
              <a:gd name="T63" fmla="*/ 104 h 128"/>
              <a:gd name="T64" fmla="*/ 8 w 176"/>
              <a:gd name="T65" fmla="*/ 120 h 128"/>
              <a:gd name="T66" fmla="*/ 168 w 176"/>
              <a:gd name="T67" fmla="*/ 8 h 128"/>
              <a:gd name="T68" fmla="*/ 28 w 176"/>
              <a:gd name="T69" fmla="*/ 64 h 128"/>
              <a:gd name="T70" fmla="*/ 80 w 176"/>
              <a:gd name="T71" fmla="*/ 60 h 128"/>
              <a:gd name="T72" fmla="*/ 28 w 176"/>
              <a:gd name="T73" fmla="*/ 56 h 128"/>
              <a:gd name="T74" fmla="*/ 28 w 176"/>
              <a:gd name="T75" fmla="*/ 64 h 128"/>
              <a:gd name="T76" fmla="*/ 60 w 176"/>
              <a:gd name="T77" fmla="*/ 48 h 128"/>
              <a:gd name="T78" fmla="*/ 60 w 176"/>
              <a:gd name="T79" fmla="*/ 40 h 128"/>
              <a:gd name="T80" fmla="*/ 24 w 176"/>
              <a:gd name="T81" fmla="*/ 44 h 128"/>
              <a:gd name="T82" fmla="*/ 28 w 176"/>
              <a:gd name="T83" fmla="*/ 32 h 128"/>
              <a:gd name="T84" fmla="*/ 80 w 176"/>
              <a:gd name="T85" fmla="*/ 28 h 128"/>
              <a:gd name="T86" fmla="*/ 28 w 176"/>
              <a:gd name="T87" fmla="*/ 24 h 128"/>
              <a:gd name="T88" fmla="*/ 28 w 176"/>
              <a:gd name="T89"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28">
                <a:moveTo>
                  <a:pt x="100" y="48"/>
                </a:moveTo>
                <a:cubicBezTo>
                  <a:pt x="148" y="48"/>
                  <a:pt x="148" y="48"/>
                  <a:pt x="148" y="48"/>
                </a:cubicBezTo>
                <a:cubicBezTo>
                  <a:pt x="150" y="48"/>
                  <a:pt x="152" y="46"/>
                  <a:pt x="152" y="44"/>
                </a:cubicBezTo>
                <a:cubicBezTo>
                  <a:pt x="152" y="42"/>
                  <a:pt x="150" y="40"/>
                  <a:pt x="148" y="40"/>
                </a:cubicBezTo>
                <a:cubicBezTo>
                  <a:pt x="100" y="40"/>
                  <a:pt x="100" y="40"/>
                  <a:pt x="100" y="40"/>
                </a:cubicBezTo>
                <a:cubicBezTo>
                  <a:pt x="98" y="40"/>
                  <a:pt x="96" y="42"/>
                  <a:pt x="96" y="44"/>
                </a:cubicBezTo>
                <a:cubicBezTo>
                  <a:pt x="96" y="46"/>
                  <a:pt x="98" y="48"/>
                  <a:pt x="100" y="48"/>
                </a:cubicBezTo>
                <a:moveTo>
                  <a:pt x="100" y="80"/>
                </a:moveTo>
                <a:cubicBezTo>
                  <a:pt x="148" y="80"/>
                  <a:pt x="148" y="80"/>
                  <a:pt x="148" y="80"/>
                </a:cubicBezTo>
                <a:cubicBezTo>
                  <a:pt x="150" y="80"/>
                  <a:pt x="152" y="78"/>
                  <a:pt x="152" y="76"/>
                </a:cubicBezTo>
                <a:cubicBezTo>
                  <a:pt x="152" y="74"/>
                  <a:pt x="150" y="72"/>
                  <a:pt x="148" y="72"/>
                </a:cubicBezTo>
                <a:cubicBezTo>
                  <a:pt x="100" y="72"/>
                  <a:pt x="100" y="72"/>
                  <a:pt x="100" y="72"/>
                </a:cubicBezTo>
                <a:cubicBezTo>
                  <a:pt x="98" y="72"/>
                  <a:pt x="96" y="74"/>
                  <a:pt x="96" y="76"/>
                </a:cubicBezTo>
                <a:cubicBezTo>
                  <a:pt x="96" y="78"/>
                  <a:pt x="98" y="80"/>
                  <a:pt x="100" y="80"/>
                </a:cubicBezTo>
                <a:moveTo>
                  <a:pt x="100" y="64"/>
                </a:moveTo>
                <a:cubicBezTo>
                  <a:pt x="132" y="64"/>
                  <a:pt x="132" y="64"/>
                  <a:pt x="132" y="64"/>
                </a:cubicBezTo>
                <a:cubicBezTo>
                  <a:pt x="134" y="64"/>
                  <a:pt x="136" y="62"/>
                  <a:pt x="136" y="60"/>
                </a:cubicBezTo>
                <a:cubicBezTo>
                  <a:pt x="136" y="58"/>
                  <a:pt x="134" y="56"/>
                  <a:pt x="132" y="56"/>
                </a:cubicBezTo>
                <a:cubicBezTo>
                  <a:pt x="100" y="56"/>
                  <a:pt x="100" y="56"/>
                  <a:pt x="100" y="56"/>
                </a:cubicBezTo>
                <a:cubicBezTo>
                  <a:pt x="98" y="56"/>
                  <a:pt x="96" y="58"/>
                  <a:pt x="96" y="60"/>
                </a:cubicBezTo>
                <a:cubicBezTo>
                  <a:pt x="96" y="62"/>
                  <a:pt x="98" y="64"/>
                  <a:pt x="100" y="64"/>
                </a:cubicBezTo>
                <a:moveTo>
                  <a:pt x="100" y="32"/>
                </a:moveTo>
                <a:cubicBezTo>
                  <a:pt x="132" y="32"/>
                  <a:pt x="132" y="32"/>
                  <a:pt x="132" y="32"/>
                </a:cubicBezTo>
                <a:cubicBezTo>
                  <a:pt x="134" y="32"/>
                  <a:pt x="136" y="30"/>
                  <a:pt x="136" y="28"/>
                </a:cubicBezTo>
                <a:cubicBezTo>
                  <a:pt x="136" y="26"/>
                  <a:pt x="134" y="24"/>
                  <a:pt x="132" y="24"/>
                </a:cubicBezTo>
                <a:cubicBezTo>
                  <a:pt x="100" y="24"/>
                  <a:pt x="100" y="24"/>
                  <a:pt x="100" y="24"/>
                </a:cubicBezTo>
                <a:cubicBezTo>
                  <a:pt x="98" y="24"/>
                  <a:pt x="96" y="26"/>
                  <a:pt x="96" y="28"/>
                </a:cubicBezTo>
                <a:cubicBezTo>
                  <a:pt x="96" y="30"/>
                  <a:pt x="98" y="32"/>
                  <a:pt x="100" y="32"/>
                </a:cubicBezTo>
                <a:moveTo>
                  <a:pt x="28" y="80"/>
                </a:moveTo>
                <a:cubicBezTo>
                  <a:pt x="60" y="80"/>
                  <a:pt x="60" y="80"/>
                  <a:pt x="60" y="80"/>
                </a:cubicBezTo>
                <a:cubicBezTo>
                  <a:pt x="62" y="80"/>
                  <a:pt x="64" y="78"/>
                  <a:pt x="64" y="76"/>
                </a:cubicBezTo>
                <a:cubicBezTo>
                  <a:pt x="64" y="74"/>
                  <a:pt x="62" y="72"/>
                  <a:pt x="60" y="72"/>
                </a:cubicBezTo>
                <a:cubicBezTo>
                  <a:pt x="28" y="72"/>
                  <a:pt x="28" y="72"/>
                  <a:pt x="28" y="72"/>
                </a:cubicBezTo>
                <a:cubicBezTo>
                  <a:pt x="26" y="72"/>
                  <a:pt x="24" y="74"/>
                  <a:pt x="24" y="76"/>
                </a:cubicBezTo>
                <a:cubicBezTo>
                  <a:pt x="24" y="78"/>
                  <a:pt x="26" y="80"/>
                  <a:pt x="28" y="80"/>
                </a:cubicBezTo>
                <a:moveTo>
                  <a:pt x="168" y="0"/>
                </a:moveTo>
                <a:cubicBezTo>
                  <a:pt x="8" y="0"/>
                  <a:pt x="8" y="0"/>
                  <a:pt x="8" y="0"/>
                </a:cubicBezTo>
                <a:cubicBezTo>
                  <a:pt x="4" y="0"/>
                  <a:pt x="0" y="4"/>
                  <a:pt x="0" y="8"/>
                </a:cubicBezTo>
                <a:cubicBezTo>
                  <a:pt x="0" y="120"/>
                  <a:pt x="0" y="120"/>
                  <a:pt x="0" y="120"/>
                </a:cubicBezTo>
                <a:cubicBezTo>
                  <a:pt x="0" y="124"/>
                  <a:pt x="4" y="128"/>
                  <a:pt x="8" y="128"/>
                </a:cubicBezTo>
                <a:cubicBezTo>
                  <a:pt x="168" y="128"/>
                  <a:pt x="168" y="128"/>
                  <a:pt x="168" y="128"/>
                </a:cubicBezTo>
                <a:cubicBezTo>
                  <a:pt x="172" y="128"/>
                  <a:pt x="176" y="124"/>
                  <a:pt x="176" y="120"/>
                </a:cubicBezTo>
                <a:cubicBezTo>
                  <a:pt x="176" y="8"/>
                  <a:pt x="176" y="8"/>
                  <a:pt x="176" y="8"/>
                </a:cubicBezTo>
                <a:cubicBezTo>
                  <a:pt x="176" y="4"/>
                  <a:pt x="172" y="0"/>
                  <a:pt x="168" y="0"/>
                </a:cubicBezTo>
                <a:moveTo>
                  <a:pt x="168" y="120"/>
                </a:moveTo>
                <a:cubicBezTo>
                  <a:pt x="128" y="120"/>
                  <a:pt x="128" y="120"/>
                  <a:pt x="128" y="120"/>
                </a:cubicBezTo>
                <a:cubicBezTo>
                  <a:pt x="128" y="104"/>
                  <a:pt x="128" y="104"/>
                  <a:pt x="128" y="104"/>
                </a:cubicBezTo>
                <a:cubicBezTo>
                  <a:pt x="136" y="104"/>
                  <a:pt x="136" y="104"/>
                  <a:pt x="136" y="104"/>
                </a:cubicBezTo>
                <a:cubicBezTo>
                  <a:pt x="138" y="104"/>
                  <a:pt x="140" y="102"/>
                  <a:pt x="140" y="100"/>
                </a:cubicBezTo>
                <a:cubicBezTo>
                  <a:pt x="140" y="98"/>
                  <a:pt x="138" y="96"/>
                  <a:pt x="136" y="96"/>
                </a:cubicBezTo>
                <a:cubicBezTo>
                  <a:pt x="112" y="96"/>
                  <a:pt x="112" y="96"/>
                  <a:pt x="112" y="96"/>
                </a:cubicBezTo>
                <a:cubicBezTo>
                  <a:pt x="110" y="96"/>
                  <a:pt x="108" y="98"/>
                  <a:pt x="108" y="100"/>
                </a:cubicBezTo>
                <a:cubicBezTo>
                  <a:pt x="108" y="102"/>
                  <a:pt x="110" y="104"/>
                  <a:pt x="112" y="104"/>
                </a:cubicBezTo>
                <a:cubicBezTo>
                  <a:pt x="120" y="104"/>
                  <a:pt x="120" y="104"/>
                  <a:pt x="120" y="104"/>
                </a:cubicBezTo>
                <a:cubicBezTo>
                  <a:pt x="120" y="120"/>
                  <a:pt x="120" y="120"/>
                  <a:pt x="120" y="120"/>
                </a:cubicBezTo>
                <a:cubicBezTo>
                  <a:pt x="56" y="120"/>
                  <a:pt x="56" y="120"/>
                  <a:pt x="56" y="120"/>
                </a:cubicBezTo>
                <a:cubicBezTo>
                  <a:pt x="56" y="104"/>
                  <a:pt x="56" y="104"/>
                  <a:pt x="56" y="104"/>
                </a:cubicBezTo>
                <a:cubicBezTo>
                  <a:pt x="64" y="104"/>
                  <a:pt x="64" y="104"/>
                  <a:pt x="64" y="104"/>
                </a:cubicBezTo>
                <a:cubicBezTo>
                  <a:pt x="66" y="104"/>
                  <a:pt x="68" y="102"/>
                  <a:pt x="68" y="100"/>
                </a:cubicBezTo>
                <a:cubicBezTo>
                  <a:pt x="68" y="98"/>
                  <a:pt x="66" y="96"/>
                  <a:pt x="64" y="96"/>
                </a:cubicBezTo>
                <a:cubicBezTo>
                  <a:pt x="40" y="96"/>
                  <a:pt x="40" y="96"/>
                  <a:pt x="40" y="96"/>
                </a:cubicBezTo>
                <a:cubicBezTo>
                  <a:pt x="38" y="96"/>
                  <a:pt x="36" y="98"/>
                  <a:pt x="36" y="100"/>
                </a:cubicBezTo>
                <a:cubicBezTo>
                  <a:pt x="36" y="102"/>
                  <a:pt x="38" y="104"/>
                  <a:pt x="40" y="104"/>
                </a:cubicBezTo>
                <a:cubicBezTo>
                  <a:pt x="48" y="104"/>
                  <a:pt x="48" y="104"/>
                  <a:pt x="48" y="104"/>
                </a:cubicBezTo>
                <a:cubicBezTo>
                  <a:pt x="48" y="120"/>
                  <a:pt x="48" y="120"/>
                  <a:pt x="48" y="120"/>
                </a:cubicBezTo>
                <a:cubicBezTo>
                  <a:pt x="8" y="120"/>
                  <a:pt x="8" y="120"/>
                  <a:pt x="8" y="120"/>
                </a:cubicBezTo>
                <a:cubicBezTo>
                  <a:pt x="8" y="8"/>
                  <a:pt x="8" y="8"/>
                  <a:pt x="8" y="8"/>
                </a:cubicBezTo>
                <a:cubicBezTo>
                  <a:pt x="168" y="8"/>
                  <a:pt x="168" y="8"/>
                  <a:pt x="168" y="8"/>
                </a:cubicBezTo>
                <a:lnTo>
                  <a:pt x="168" y="120"/>
                </a:lnTo>
                <a:close/>
                <a:moveTo>
                  <a:pt x="28" y="64"/>
                </a:moveTo>
                <a:cubicBezTo>
                  <a:pt x="76" y="64"/>
                  <a:pt x="76" y="64"/>
                  <a:pt x="76" y="64"/>
                </a:cubicBezTo>
                <a:cubicBezTo>
                  <a:pt x="78" y="64"/>
                  <a:pt x="80" y="62"/>
                  <a:pt x="80" y="60"/>
                </a:cubicBezTo>
                <a:cubicBezTo>
                  <a:pt x="80" y="58"/>
                  <a:pt x="78" y="56"/>
                  <a:pt x="76" y="56"/>
                </a:cubicBezTo>
                <a:cubicBezTo>
                  <a:pt x="28" y="56"/>
                  <a:pt x="28" y="56"/>
                  <a:pt x="28" y="56"/>
                </a:cubicBezTo>
                <a:cubicBezTo>
                  <a:pt x="26" y="56"/>
                  <a:pt x="24" y="58"/>
                  <a:pt x="24" y="60"/>
                </a:cubicBezTo>
                <a:cubicBezTo>
                  <a:pt x="24" y="62"/>
                  <a:pt x="26" y="64"/>
                  <a:pt x="28" y="64"/>
                </a:cubicBezTo>
                <a:moveTo>
                  <a:pt x="28" y="48"/>
                </a:moveTo>
                <a:cubicBezTo>
                  <a:pt x="60" y="48"/>
                  <a:pt x="60" y="48"/>
                  <a:pt x="60" y="48"/>
                </a:cubicBezTo>
                <a:cubicBezTo>
                  <a:pt x="62" y="48"/>
                  <a:pt x="64" y="46"/>
                  <a:pt x="64" y="44"/>
                </a:cubicBezTo>
                <a:cubicBezTo>
                  <a:pt x="64" y="42"/>
                  <a:pt x="62" y="40"/>
                  <a:pt x="60" y="40"/>
                </a:cubicBezTo>
                <a:cubicBezTo>
                  <a:pt x="28" y="40"/>
                  <a:pt x="28" y="40"/>
                  <a:pt x="28" y="40"/>
                </a:cubicBezTo>
                <a:cubicBezTo>
                  <a:pt x="26" y="40"/>
                  <a:pt x="24" y="42"/>
                  <a:pt x="24" y="44"/>
                </a:cubicBezTo>
                <a:cubicBezTo>
                  <a:pt x="24" y="46"/>
                  <a:pt x="26" y="48"/>
                  <a:pt x="28" y="48"/>
                </a:cubicBezTo>
                <a:moveTo>
                  <a:pt x="28" y="32"/>
                </a:moveTo>
                <a:cubicBezTo>
                  <a:pt x="76" y="32"/>
                  <a:pt x="76" y="32"/>
                  <a:pt x="76" y="32"/>
                </a:cubicBezTo>
                <a:cubicBezTo>
                  <a:pt x="78" y="32"/>
                  <a:pt x="80" y="30"/>
                  <a:pt x="80" y="28"/>
                </a:cubicBezTo>
                <a:cubicBezTo>
                  <a:pt x="80" y="26"/>
                  <a:pt x="78" y="24"/>
                  <a:pt x="76" y="24"/>
                </a:cubicBezTo>
                <a:cubicBezTo>
                  <a:pt x="28" y="24"/>
                  <a:pt x="28" y="24"/>
                  <a:pt x="28" y="24"/>
                </a:cubicBezTo>
                <a:cubicBezTo>
                  <a:pt x="26" y="24"/>
                  <a:pt x="24" y="26"/>
                  <a:pt x="24" y="28"/>
                </a:cubicBezTo>
                <a:cubicBezTo>
                  <a:pt x="24" y="30"/>
                  <a:pt x="26" y="32"/>
                  <a:pt x="28" y="32"/>
                </a:cubicBezTo>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kern="0">
              <a:solidFill>
                <a:srgbClr val="898989"/>
              </a:solidFill>
              <a:ea typeface="ＭＳ Ｐゴシック" panose="020B0600070205080204" pitchFamily="34" charset="-128"/>
            </a:endParaRPr>
          </a:p>
        </p:txBody>
      </p:sp>
      <p:sp>
        <p:nvSpPr>
          <p:cNvPr id="90" name="Google Shape;140;p20">
            <a:extLst>
              <a:ext uri="{FF2B5EF4-FFF2-40B4-BE49-F238E27FC236}">
                <a16:creationId xmlns:a16="http://schemas.microsoft.com/office/drawing/2014/main" id="{7E909363-1C20-40A5-B4AA-529E9E755E04}"/>
              </a:ext>
            </a:extLst>
          </p:cNvPr>
          <p:cNvSpPr txBox="1"/>
          <p:nvPr/>
        </p:nvSpPr>
        <p:spPr>
          <a:xfrm>
            <a:off x="8154590" y="4162373"/>
            <a:ext cx="1276904" cy="463997"/>
          </a:xfrm>
          <a:prstGeom prst="rect">
            <a:avLst/>
          </a:prstGeom>
          <a:noFill/>
          <a:ln>
            <a:noFill/>
          </a:ln>
        </p:spPr>
        <p:txBody>
          <a:bodyPr spcFirstLastPara="1" wrap="square" lIns="121900" tIns="121900" rIns="121900" bIns="121900" anchor="t" anchorCtr="0">
            <a:noAutofit/>
          </a:bodyPr>
          <a:lstStyle/>
          <a:p>
            <a:pPr algn="ctr">
              <a:defRPr/>
            </a:pPr>
            <a:r>
              <a:rPr lang="en-US" sz="1400" b="1" dirty="0">
                <a:solidFill>
                  <a:schemeClr val="accent1">
                    <a:lumMod val="75000"/>
                  </a:schemeClr>
                </a:solidFill>
                <a:latin typeface="Century Gothic"/>
                <a:ea typeface="Comfortaa"/>
                <a:cs typeface="Comfortaa"/>
                <a:sym typeface="Comfortaa"/>
              </a:rPr>
              <a:t>Script</a:t>
            </a:r>
            <a:endParaRPr sz="1400" b="1" dirty="0">
              <a:solidFill>
                <a:schemeClr val="accent1">
                  <a:lumMod val="75000"/>
                </a:schemeClr>
              </a:solidFill>
              <a:latin typeface="Century Gothic"/>
              <a:ea typeface="Comfortaa"/>
              <a:cs typeface="Comfortaa"/>
              <a:sym typeface="Comfortaa"/>
            </a:endParaRPr>
          </a:p>
        </p:txBody>
      </p:sp>
      <p:pic>
        <p:nvPicPr>
          <p:cNvPr id="95" name="Graphic 94" descr="Arrow circle">
            <a:extLst>
              <a:ext uri="{FF2B5EF4-FFF2-40B4-BE49-F238E27FC236}">
                <a16:creationId xmlns:a16="http://schemas.microsoft.com/office/drawing/2014/main" id="{2FAB3BDF-4B33-4F73-8DA8-4C6537B11D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26134" y="1878361"/>
            <a:ext cx="614718" cy="614718"/>
          </a:xfrm>
          <a:prstGeom prst="rect">
            <a:avLst/>
          </a:prstGeom>
        </p:spPr>
      </p:pic>
      <p:sp>
        <p:nvSpPr>
          <p:cNvPr id="96" name="Google Shape;140;p20">
            <a:extLst>
              <a:ext uri="{FF2B5EF4-FFF2-40B4-BE49-F238E27FC236}">
                <a16:creationId xmlns:a16="http://schemas.microsoft.com/office/drawing/2014/main" id="{5BCA1775-9F0B-4B81-971F-BA316E71237F}"/>
              </a:ext>
            </a:extLst>
          </p:cNvPr>
          <p:cNvSpPr txBox="1"/>
          <p:nvPr/>
        </p:nvSpPr>
        <p:spPr>
          <a:xfrm>
            <a:off x="3774194" y="2379351"/>
            <a:ext cx="1465631" cy="463997"/>
          </a:xfrm>
          <a:prstGeom prst="rect">
            <a:avLst/>
          </a:prstGeom>
          <a:noFill/>
          <a:ln>
            <a:noFill/>
          </a:ln>
        </p:spPr>
        <p:txBody>
          <a:bodyPr spcFirstLastPara="1" wrap="square" lIns="121900" tIns="121900" rIns="121900" bIns="121900" anchor="t" anchorCtr="0">
            <a:noAutofit/>
          </a:bodyPr>
          <a:lstStyle/>
          <a:p>
            <a:pPr algn="ctr">
              <a:defRPr/>
            </a:pPr>
            <a:r>
              <a:rPr lang="en-US" sz="1050" b="1" dirty="0">
                <a:solidFill>
                  <a:schemeClr val="accent1">
                    <a:lumMod val="75000"/>
                  </a:schemeClr>
                </a:solidFill>
                <a:latin typeface="Century Gothic"/>
                <a:ea typeface="Comfortaa"/>
                <a:cs typeface="Comfortaa"/>
                <a:sym typeface="Comfortaa"/>
              </a:rPr>
              <a:t>Check Last update</a:t>
            </a:r>
            <a:endParaRPr sz="1050" b="1" dirty="0">
              <a:solidFill>
                <a:schemeClr val="accent1">
                  <a:lumMod val="75000"/>
                </a:schemeClr>
              </a:solidFill>
              <a:latin typeface="Century Gothic"/>
              <a:ea typeface="Comfortaa"/>
              <a:cs typeface="Comfortaa"/>
              <a:sym typeface="Comfortaa"/>
            </a:endParaRPr>
          </a:p>
        </p:txBody>
      </p:sp>
      <p:cxnSp>
        <p:nvCxnSpPr>
          <p:cNvPr id="98" name="Connector: Elbow 97">
            <a:extLst>
              <a:ext uri="{FF2B5EF4-FFF2-40B4-BE49-F238E27FC236}">
                <a16:creationId xmlns:a16="http://schemas.microsoft.com/office/drawing/2014/main" id="{B727C839-AA40-4FF5-B73A-553D4973B442}"/>
              </a:ext>
            </a:extLst>
          </p:cNvPr>
          <p:cNvCxnSpPr>
            <a:cxnSpLocks/>
            <a:endCxn id="95" idx="0"/>
          </p:cNvCxnSpPr>
          <p:nvPr/>
        </p:nvCxnSpPr>
        <p:spPr>
          <a:xfrm rot="10800000" flipV="1">
            <a:off x="4533493" y="1422885"/>
            <a:ext cx="1018376" cy="4554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9BD845A8-5ECC-4060-A901-AA9CAACFA681}"/>
              </a:ext>
            </a:extLst>
          </p:cNvPr>
          <p:cNvCxnSpPr>
            <a:cxnSpLocks/>
            <a:stCxn id="96" idx="2"/>
          </p:cNvCxnSpPr>
          <p:nvPr/>
        </p:nvCxnSpPr>
        <p:spPr>
          <a:xfrm rot="16200000" flipH="1">
            <a:off x="4918518" y="2431839"/>
            <a:ext cx="196985" cy="10200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D8E072F3-6784-4138-AC16-20BFF57FA355}"/>
              </a:ext>
            </a:extLst>
          </p:cNvPr>
          <p:cNvCxnSpPr>
            <a:cxnSpLocks/>
          </p:cNvCxnSpPr>
          <p:nvPr/>
        </p:nvCxnSpPr>
        <p:spPr>
          <a:xfrm flipV="1">
            <a:off x="6553199" y="4726785"/>
            <a:ext cx="1616223" cy="1318090"/>
          </a:xfrm>
          <a:prstGeom prst="bentConnector3">
            <a:avLst>
              <a:gd name="adj1" fmla="val 999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068078B7-40BA-4467-95DB-4F89F931B166}"/>
              </a:ext>
            </a:extLst>
          </p:cNvPr>
          <p:cNvCxnSpPr>
            <a:cxnSpLocks/>
          </p:cNvCxnSpPr>
          <p:nvPr/>
        </p:nvCxnSpPr>
        <p:spPr>
          <a:xfrm rot="10800000">
            <a:off x="6609324" y="3020878"/>
            <a:ext cx="1560098" cy="1053669"/>
          </a:xfrm>
          <a:prstGeom prst="bentConnector3">
            <a:avLst>
              <a:gd name="adj1" fmla="val -506"/>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Google Shape;140;p20">
            <a:extLst>
              <a:ext uri="{FF2B5EF4-FFF2-40B4-BE49-F238E27FC236}">
                <a16:creationId xmlns:a16="http://schemas.microsoft.com/office/drawing/2014/main" id="{F754D823-D379-4DDF-819A-66F700D353CB}"/>
              </a:ext>
            </a:extLst>
          </p:cNvPr>
          <p:cNvSpPr txBox="1"/>
          <p:nvPr/>
        </p:nvSpPr>
        <p:spPr>
          <a:xfrm>
            <a:off x="3686784" y="3096577"/>
            <a:ext cx="1553042" cy="463997"/>
          </a:xfrm>
          <a:prstGeom prst="rect">
            <a:avLst/>
          </a:prstGeom>
          <a:noFill/>
          <a:ln>
            <a:noFill/>
          </a:ln>
        </p:spPr>
        <p:txBody>
          <a:bodyPr spcFirstLastPara="1" wrap="square" lIns="121900" tIns="121900" rIns="121900" bIns="121900" anchor="t" anchorCtr="0">
            <a:noAutofit/>
          </a:bodyPr>
          <a:lstStyle/>
          <a:p>
            <a:pPr algn="ctr">
              <a:defRPr/>
            </a:pPr>
            <a:r>
              <a:rPr lang="en-US" sz="1050" b="1" dirty="0">
                <a:solidFill>
                  <a:schemeClr val="accent1">
                    <a:lumMod val="75000"/>
                  </a:schemeClr>
                </a:solidFill>
                <a:latin typeface="Century Gothic"/>
                <a:ea typeface="Comfortaa"/>
                <a:cs typeface="Comfortaa"/>
                <a:sym typeface="Comfortaa"/>
              </a:rPr>
              <a:t>Different last update</a:t>
            </a:r>
            <a:endParaRPr sz="1050" b="1" dirty="0">
              <a:solidFill>
                <a:schemeClr val="accent1">
                  <a:lumMod val="75000"/>
                </a:schemeClr>
              </a:solidFill>
              <a:latin typeface="Century Gothic"/>
              <a:ea typeface="Comfortaa"/>
              <a:cs typeface="Comfortaa"/>
              <a:sym typeface="Comfortaa"/>
            </a:endParaRPr>
          </a:p>
        </p:txBody>
      </p:sp>
      <p:cxnSp>
        <p:nvCxnSpPr>
          <p:cNvPr id="125" name="Connector: Elbow 124">
            <a:extLst>
              <a:ext uri="{FF2B5EF4-FFF2-40B4-BE49-F238E27FC236}">
                <a16:creationId xmlns:a16="http://schemas.microsoft.com/office/drawing/2014/main" id="{13CE3387-BD24-4005-9049-6C296B72EF18}"/>
              </a:ext>
            </a:extLst>
          </p:cNvPr>
          <p:cNvCxnSpPr>
            <a:cxnSpLocks/>
          </p:cNvCxnSpPr>
          <p:nvPr/>
        </p:nvCxnSpPr>
        <p:spPr>
          <a:xfrm>
            <a:off x="1691480" y="5226675"/>
            <a:ext cx="1219950" cy="818200"/>
          </a:xfrm>
          <a:prstGeom prst="bentConnector3">
            <a:avLst>
              <a:gd name="adj1" fmla="val -235"/>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Google Shape;140;p20">
            <a:extLst>
              <a:ext uri="{FF2B5EF4-FFF2-40B4-BE49-F238E27FC236}">
                <a16:creationId xmlns:a16="http://schemas.microsoft.com/office/drawing/2014/main" id="{0D8CFF91-1030-49C5-8BBC-269880362CE5}"/>
              </a:ext>
            </a:extLst>
          </p:cNvPr>
          <p:cNvSpPr txBox="1"/>
          <p:nvPr/>
        </p:nvSpPr>
        <p:spPr>
          <a:xfrm>
            <a:off x="2760503" y="6091493"/>
            <a:ext cx="1465631" cy="463997"/>
          </a:xfrm>
          <a:prstGeom prst="rect">
            <a:avLst/>
          </a:prstGeom>
          <a:noFill/>
          <a:ln>
            <a:noFill/>
          </a:ln>
        </p:spPr>
        <p:txBody>
          <a:bodyPr spcFirstLastPara="1" wrap="square" lIns="121900" tIns="121900" rIns="121900" bIns="121900" anchor="t" anchorCtr="0">
            <a:noAutofit/>
          </a:bodyPr>
          <a:lstStyle/>
          <a:p>
            <a:pPr algn="ctr">
              <a:defRPr/>
            </a:pPr>
            <a:r>
              <a:rPr lang="en-US" sz="1050" b="1" dirty="0">
                <a:solidFill>
                  <a:schemeClr val="accent1">
                    <a:lumMod val="75000"/>
                  </a:schemeClr>
                </a:solidFill>
                <a:latin typeface="Century Gothic"/>
                <a:ea typeface="Comfortaa"/>
                <a:cs typeface="Comfortaa"/>
                <a:sym typeface="Comfortaa"/>
              </a:rPr>
              <a:t>Something changed</a:t>
            </a:r>
            <a:endParaRPr sz="1050" b="1" dirty="0">
              <a:solidFill>
                <a:schemeClr val="accent1">
                  <a:lumMod val="75000"/>
                </a:schemeClr>
              </a:solidFill>
              <a:latin typeface="Century Gothic"/>
              <a:ea typeface="Comfortaa"/>
              <a:cs typeface="Comfortaa"/>
              <a:sym typeface="Comfortaa"/>
            </a:endParaRPr>
          </a:p>
        </p:txBody>
      </p:sp>
      <p:pic>
        <p:nvPicPr>
          <p:cNvPr id="129" name="Graphic 128" descr="Playbook">
            <a:extLst>
              <a:ext uri="{FF2B5EF4-FFF2-40B4-BE49-F238E27FC236}">
                <a16:creationId xmlns:a16="http://schemas.microsoft.com/office/drawing/2014/main" id="{D0C485DB-0D54-4843-A3EA-E887AF27F0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24282" y="5543919"/>
            <a:ext cx="738072" cy="738072"/>
          </a:xfrm>
          <a:prstGeom prst="rect">
            <a:avLst/>
          </a:prstGeom>
        </p:spPr>
      </p:pic>
      <p:cxnSp>
        <p:nvCxnSpPr>
          <p:cNvPr id="135" name="Straight Arrow Connector 134">
            <a:extLst>
              <a:ext uri="{FF2B5EF4-FFF2-40B4-BE49-F238E27FC236}">
                <a16:creationId xmlns:a16="http://schemas.microsoft.com/office/drawing/2014/main" id="{6ED5FAAE-68A6-46F7-9B49-F6A35F8C0712}"/>
              </a:ext>
            </a:extLst>
          </p:cNvPr>
          <p:cNvCxnSpPr/>
          <p:nvPr/>
        </p:nvCxnSpPr>
        <p:spPr>
          <a:xfrm>
            <a:off x="3987028" y="6068231"/>
            <a:ext cx="15302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EC65D5C4-D97F-4757-AD1F-963BADCF7D38}"/>
              </a:ext>
            </a:extLst>
          </p:cNvPr>
          <p:cNvCxnSpPr>
            <a:cxnSpLocks/>
            <a:stCxn id="123" idx="2"/>
          </p:cNvCxnSpPr>
          <p:nvPr/>
        </p:nvCxnSpPr>
        <p:spPr>
          <a:xfrm rot="16200000" flipH="1">
            <a:off x="4717834" y="3306045"/>
            <a:ext cx="539316" cy="10483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717D0C1D-9E1F-4E40-8173-66825875A805}"/>
              </a:ext>
            </a:extLst>
          </p:cNvPr>
          <p:cNvCxnSpPr>
            <a:cxnSpLocks/>
          </p:cNvCxnSpPr>
          <p:nvPr/>
        </p:nvCxnSpPr>
        <p:spPr>
          <a:xfrm>
            <a:off x="6661842" y="1324921"/>
            <a:ext cx="12700" cy="3036852"/>
          </a:xfrm>
          <a:prstGeom prst="bentConnector3">
            <a:avLst>
              <a:gd name="adj1" fmla="val 762127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869B3D19-2299-4916-ACAE-C693DDD8DA9F}"/>
              </a:ext>
            </a:extLst>
          </p:cNvPr>
          <p:cNvCxnSpPr/>
          <p:nvPr/>
        </p:nvCxnSpPr>
        <p:spPr>
          <a:xfrm>
            <a:off x="2441643" y="1073019"/>
            <a:ext cx="312562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AE0487E2-B841-4310-B060-8FF268516CE2}"/>
              </a:ext>
            </a:extLst>
          </p:cNvPr>
          <p:cNvCxnSpPr>
            <a:cxnSpLocks/>
          </p:cNvCxnSpPr>
          <p:nvPr/>
        </p:nvCxnSpPr>
        <p:spPr>
          <a:xfrm>
            <a:off x="6674542" y="1076131"/>
            <a:ext cx="367310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92F70055-21C7-45FD-BE50-88C831947C96}"/>
              </a:ext>
            </a:extLst>
          </p:cNvPr>
          <p:cNvCxnSpPr/>
          <p:nvPr/>
        </p:nvCxnSpPr>
        <p:spPr>
          <a:xfrm>
            <a:off x="2441643" y="4442952"/>
            <a:ext cx="307003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4C7A80B5-4578-451E-B718-E5AEC5A032AE}"/>
              </a:ext>
            </a:extLst>
          </p:cNvPr>
          <p:cNvCxnSpPr/>
          <p:nvPr/>
        </p:nvCxnSpPr>
        <p:spPr>
          <a:xfrm>
            <a:off x="6096000" y="4981546"/>
            <a:ext cx="0" cy="4395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1BD255E7-87A6-4BC7-AF8B-5956D28044AF}"/>
              </a:ext>
            </a:extLst>
          </p:cNvPr>
          <p:cNvCxnSpPr/>
          <p:nvPr/>
        </p:nvCxnSpPr>
        <p:spPr>
          <a:xfrm>
            <a:off x="6096000" y="1886882"/>
            <a:ext cx="0" cy="4395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57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500"/>
                                        <p:tgtEl>
                                          <p:spTgt spid="6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6"/>
                                        </p:tgtEl>
                                        <p:attrNameLst>
                                          <p:attrName>style.visibility</p:attrName>
                                        </p:attrNameLst>
                                      </p:cBhvr>
                                      <p:to>
                                        <p:strVal val="visible"/>
                                      </p:to>
                                    </p:set>
                                    <p:animEffect transition="in" filter="fade">
                                      <p:cBhvr>
                                        <p:cTn id="23" dur="500"/>
                                        <p:tgtEl>
                                          <p:spTgt spid="18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4"/>
                                        </p:tgtEl>
                                        <p:attrNameLst>
                                          <p:attrName>style.visibility</p:attrName>
                                        </p:attrNameLst>
                                      </p:cBhvr>
                                      <p:to>
                                        <p:strVal val="visible"/>
                                      </p:to>
                                    </p:set>
                                    <p:animEffect transition="in" filter="fade">
                                      <p:cBhvr>
                                        <p:cTn id="34" dur="500"/>
                                        <p:tgtEl>
                                          <p:spTgt spid="184"/>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500"/>
                                        <p:tgtEl>
                                          <p:spTgt spid="6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500"/>
                                        <p:tgtEl>
                                          <p:spTgt spid="7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fade">
                                      <p:cBhvr>
                                        <p:cTn id="56" dur="500"/>
                                        <p:tgtEl>
                                          <p:spTgt spid="7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87"/>
                                        </p:tgtEl>
                                        <p:attrNameLst>
                                          <p:attrName>style.visibility</p:attrName>
                                        </p:attrNameLst>
                                      </p:cBhvr>
                                      <p:to>
                                        <p:strVal val="visible"/>
                                      </p:to>
                                    </p:set>
                                    <p:animEffect transition="in" filter="fade">
                                      <p:cBhvr>
                                        <p:cTn id="61" dur="500"/>
                                        <p:tgtEl>
                                          <p:spTgt spid="18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7"/>
                                        </p:tgtEl>
                                        <p:attrNameLst>
                                          <p:attrName>style.visibility</p:attrName>
                                        </p:attrNameLst>
                                      </p:cBhvr>
                                      <p:to>
                                        <p:strVal val="visible"/>
                                      </p:to>
                                    </p:set>
                                    <p:animEffect transition="in" filter="fade">
                                      <p:cBhvr>
                                        <p:cTn id="64" dur="500"/>
                                        <p:tgtEl>
                                          <p:spTgt spid="77"/>
                                        </p:tgtEl>
                                      </p:cBhvr>
                                    </p:animEffect>
                                  </p:childTnLst>
                                </p:cTn>
                              </p:par>
                              <p:par>
                                <p:cTn id="65" presetID="10" presetClass="entr" presetSubtype="0" fill="hold"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500"/>
                                        <p:tgtEl>
                                          <p:spTgt spid="7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77"/>
                                        </p:tgtEl>
                                        <p:attrNameLst>
                                          <p:attrName>style.visibility</p:attrName>
                                        </p:attrNameLst>
                                      </p:cBhvr>
                                      <p:to>
                                        <p:strVal val="visible"/>
                                      </p:to>
                                    </p:set>
                                    <p:animEffect transition="in" filter="fade">
                                      <p:cBhvr>
                                        <p:cTn id="72" dur="500"/>
                                        <p:tgtEl>
                                          <p:spTgt spid="177"/>
                                        </p:tgtEl>
                                      </p:cBhvr>
                                    </p:animEffect>
                                  </p:childTnLst>
                                </p:cTn>
                              </p:par>
                              <p:par>
                                <p:cTn id="73" presetID="10" presetClass="entr" presetSubtype="0" fill="hold" nodeType="withEffect">
                                  <p:stCondLst>
                                    <p:cond delay="0"/>
                                  </p:stCondLst>
                                  <p:childTnLst>
                                    <p:set>
                                      <p:cBhvr>
                                        <p:cTn id="74" dur="1" fill="hold">
                                          <p:stCondLst>
                                            <p:cond delay="0"/>
                                          </p:stCondLst>
                                        </p:cTn>
                                        <p:tgtEl>
                                          <p:spTgt spid="79"/>
                                        </p:tgtEl>
                                        <p:attrNameLst>
                                          <p:attrName>style.visibility</p:attrName>
                                        </p:attrNameLst>
                                      </p:cBhvr>
                                      <p:to>
                                        <p:strVal val="visible"/>
                                      </p:to>
                                    </p:set>
                                    <p:animEffect transition="in" filter="fade">
                                      <p:cBhvr>
                                        <p:cTn id="75" dur="500"/>
                                        <p:tgtEl>
                                          <p:spTgt spid="7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3"/>
                                        </p:tgtEl>
                                        <p:attrNameLst>
                                          <p:attrName>style.visibility</p:attrName>
                                        </p:attrNameLst>
                                      </p:cBhvr>
                                      <p:to>
                                        <p:strVal val="visible"/>
                                      </p:to>
                                    </p:set>
                                    <p:animEffect transition="in" filter="fade">
                                      <p:cBhvr>
                                        <p:cTn id="78" dur="500"/>
                                        <p:tgtEl>
                                          <p:spTgt spid="8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78"/>
                                        </p:tgtEl>
                                        <p:attrNameLst>
                                          <p:attrName>style.visibility</p:attrName>
                                        </p:attrNameLst>
                                      </p:cBhvr>
                                      <p:to>
                                        <p:strVal val="visible"/>
                                      </p:to>
                                    </p:set>
                                    <p:animEffect transition="in" filter="fade">
                                      <p:cBhvr>
                                        <p:cTn id="83" dur="500"/>
                                        <p:tgtEl>
                                          <p:spTgt spid="178"/>
                                        </p:tgtEl>
                                      </p:cBhvr>
                                    </p:animEffect>
                                  </p:childTnLst>
                                </p:cTn>
                              </p:par>
                              <p:par>
                                <p:cTn id="84" presetID="10" presetClass="entr" presetSubtype="0" fill="hold" nodeType="withEffect">
                                  <p:stCondLst>
                                    <p:cond delay="0"/>
                                  </p:stCondLst>
                                  <p:childTnLst>
                                    <p:set>
                                      <p:cBhvr>
                                        <p:cTn id="85" dur="1" fill="hold">
                                          <p:stCondLst>
                                            <p:cond delay="0"/>
                                          </p:stCondLst>
                                        </p:cTn>
                                        <p:tgtEl>
                                          <p:spTgt spid="85"/>
                                        </p:tgtEl>
                                        <p:attrNameLst>
                                          <p:attrName>style.visibility</p:attrName>
                                        </p:attrNameLst>
                                      </p:cBhvr>
                                      <p:to>
                                        <p:strVal val="visible"/>
                                      </p:to>
                                    </p:set>
                                    <p:animEffect transition="in" filter="fade">
                                      <p:cBhvr>
                                        <p:cTn id="86" dur="500"/>
                                        <p:tgtEl>
                                          <p:spTgt spid="8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6"/>
                                        </p:tgtEl>
                                        <p:attrNameLst>
                                          <p:attrName>style.visibility</p:attrName>
                                        </p:attrNameLst>
                                      </p:cBhvr>
                                      <p:to>
                                        <p:strVal val="visible"/>
                                      </p:to>
                                    </p:set>
                                    <p:animEffect transition="in" filter="fade">
                                      <p:cBhvr>
                                        <p:cTn id="89" dur="500"/>
                                        <p:tgtEl>
                                          <p:spTgt spid="86"/>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25"/>
                                        </p:tgtEl>
                                        <p:attrNameLst>
                                          <p:attrName>style.visibility</p:attrName>
                                        </p:attrNameLst>
                                      </p:cBhvr>
                                      <p:to>
                                        <p:strVal val="visible"/>
                                      </p:to>
                                    </p:set>
                                    <p:animEffect transition="in" filter="fade">
                                      <p:cBhvr>
                                        <p:cTn id="94" dur="500"/>
                                        <p:tgtEl>
                                          <p:spTgt spid="125"/>
                                        </p:tgtEl>
                                      </p:cBhvr>
                                    </p:animEffect>
                                  </p:childTnLst>
                                </p:cTn>
                              </p:par>
                              <p:par>
                                <p:cTn id="95" presetID="10" presetClass="entr" presetSubtype="0" fill="hold" nodeType="withEffect">
                                  <p:stCondLst>
                                    <p:cond delay="0"/>
                                  </p:stCondLst>
                                  <p:childTnLst>
                                    <p:set>
                                      <p:cBhvr>
                                        <p:cTn id="96" dur="1" fill="hold">
                                          <p:stCondLst>
                                            <p:cond delay="0"/>
                                          </p:stCondLst>
                                        </p:cTn>
                                        <p:tgtEl>
                                          <p:spTgt spid="129"/>
                                        </p:tgtEl>
                                        <p:attrNameLst>
                                          <p:attrName>style.visibility</p:attrName>
                                        </p:attrNameLst>
                                      </p:cBhvr>
                                      <p:to>
                                        <p:strVal val="visible"/>
                                      </p:to>
                                    </p:set>
                                    <p:animEffect transition="in" filter="fade">
                                      <p:cBhvr>
                                        <p:cTn id="97" dur="500"/>
                                        <p:tgtEl>
                                          <p:spTgt spid="12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27"/>
                                        </p:tgtEl>
                                        <p:attrNameLst>
                                          <p:attrName>style.visibility</p:attrName>
                                        </p:attrNameLst>
                                      </p:cBhvr>
                                      <p:to>
                                        <p:strVal val="visible"/>
                                      </p:to>
                                    </p:set>
                                    <p:animEffect transition="in" filter="fade">
                                      <p:cBhvr>
                                        <p:cTn id="100" dur="500"/>
                                        <p:tgtEl>
                                          <p:spTgt spid="127"/>
                                        </p:tgtEl>
                                      </p:cBhvr>
                                    </p:animEffect>
                                  </p:childTnLst>
                                </p:cTn>
                              </p:par>
                              <p:par>
                                <p:cTn id="101" presetID="10" presetClass="entr" presetSubtype="0" fill="hold" nodeType="withEffect">
                                  <p:stCondLst>
                                    <p:cond delay="0"/>
                                  </p:stCondLst>
                                  <p:childTnLst>
                                    <p:set>
                                      <p:cBhvr>
                                        <p:cTn id="102" dur="1" fill="hold">
                                          <p:stCondLst>
                                            <p:cond delay="0"/>
                                          </p:stCondLst>
                                        </p:cTn>
                                        <p:tgtEl>
                                          <p:spTgt spid="135"/>
                                        </p:tgtEl>
                                        <p:attrNameLst>
                                          <p:attrName>style.visibility</p:attrName>
                                        </p:attrNameLst>
                                      </p:cBhvr>
                                      <p:to>
                                        <p:strVal val="visible"/>
                                      </p:to>
                                    </p:set>
                                    <p:animEffect transition="in" filter="fade">
                                      <p:cBhvr>
                                        <p:cTn id="103" dur="500"/>
                                        <p:tgtEl>
                                          <p:spTgt spid="13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05"/>
                                        </p:tgtEl>
                                        <p:attrNameLst>
                                          <p:attrName>style.visibility</p:attrName>
                                        </p:attrNameLst>
                                      </p:cBhvr>
                                      <p:to>
                                        <p:strVal val="visible"/>
                                      </p:to>
                                    </p:set>
                                    <p:animEffect transition="in" filter="fade">
                                      <p:cBhvr>
                                        <p:cTn id="108" dur="500"/>
                                        <p:tgtEl>
                                          <p:spTgt spid="10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90"/>
                                        </p:tgtEl>
                                        <p:attrNameLst>
                                          <p:attrName>style.visibility</p:attrName>
                                        </p:attrNameLst>
                                      </p:cBhvr>
                                      <p:to>
                                        <p:strVal val="visible"/>
                                      </p:to>
                                    </p:set>
                                    <p:animEffect transition="in" filter="fade">
                                      <p:cBhvr>
                                        <p:cTn id="111" dur="500"/>
                                        <p:tgtEl>
                                          <p:spTgt spid="9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89"/>
                                        </p:tgtEl>
                                        <p:attrNameLst>
                                          <p:attrName>style.visibility</p:attrName>
                                        </p:attrNameLst>
                                      </p:cBhvr>
                                      <p:to>
                                        <p:strVal val="visible"/>
                                      </p:to>
                                    </p:set>
                                    <p:animEffect transition="in" filter="fade">
                                      <p:cBhvr>
                                        <p:cTn id="114" dur="500"/>
                                        <p:tgtEl>
                                          <p:spTgt spid="89"/>
                                        </p:tgtEl>
                                      </p:cBhvr>
                                    </p:animEffect>
                                  </p:childTnLst>
                                </p:cTn>
                              </p:par>
                              <p:par>
                                <p:cTn id="115" presetID="10" presetClass="entr" presetSubtype="0" fill="hold" nodeType="withEffect">
                                  <p:stCondLst>
                                    <p:cond delay="0"/>
                                  </p:stCondLst>
                                  <p:childTnLst>
                                    <p:set>
                                      <p:cBhvr>
                                        <p:cTn id="116" dur="1" fill="hold">
                                          <p:stCondLst>
                                            <p:cond delay="0"/>
                                          </p:stCondLst>
                                        </p:cTn>
                                        <p:tgtEl>
                                          <p:spTgt spid="114"/>
                                        </p:tgtEl>
                                        <p:attrNameLst>
                                          <p:attrName>style.visibility</p:attrName>
                                        </p:attrNameLst>
                                      </p:cBhvr>
                                      <p:to>
                                        <p:strVal val="visible"/>
                                      </p:to>
                                    </p:set>
                                    <p:animEffect transition="in" filter="fade">
                                      <p:cBhvr>
                                        <p:cTn id="117" dur="500"/>
                                        <p:tgtEl>
                                          <p:spTgt spid="114"/>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98"/>
                                        </p:tgtEl>
                                        <p:attrNameLst>
                                          <p:attrName>style.visibility</p:attrName>
                                        </p:attrNameLst>
                                      </p:cBhvr>
                                      <p:to>
                                        <p:strVal val="visible"/>
                                      </p:to>
                                    </p:set>
                                    <p:animEffect transition="in" filter="fade">
                                      <p:cBhvr>
                                        <p:cTn id="122" dur="500"/>
                                        <p:tgtEl>
                                          <p:spTgt spid="98"/>
                                        </p:tgtEl>
                                      </p:cBhvr>
                                    </p:animEffect>
                                  </p:childTnLst>
                                </p:cTn>
                              </p:par>
                              <p:par>
                                <p:cTn id="123" presetID="10" presetClass="entr" presetSubtype="0" fill="hold" nodeType="withEffect">
                                  <p:stCondLst>
                                    <p:cond delay="0"/>
                                  </p:stCondLst>
                                  <p:childTnLst>
                                    <p:set>
                                      <p:cBhvr>
                                        <p:cTn id="124" dur="1" fill="hold">
                                          <p:stCondLst>
                                            <p:cond delay="0"/>
                                          </p:stCondLst>
                                        </p:cTn>
                                        <p:tgtEl>
                                          <p:spTgt spid="95"/>
                                        </p:tgtEl>
                                        <p:attrNameLst>
                                          <p:attrName>style.visibility</p:attrName>
                                        </p:attrNameLst>
                                      </p:cBhvr>
                                      <p:to>
                                        <p:strVal val="visible"/>
                                      </p:to>
                                    </p:set>
                                    <p:animEffect transition="in" filter="fade">
                                      <p:cBhvr>
                                        <p:cTn id="125" dur="500"/>
                                        <p:tgtEl>
                                          <p:spTgt spid="95"/>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96"/>
                                        </p:tgtEl>
                                        <p:attrNameLst>
                                          <p:attrName>style.visibility</p:attrName>
                                        </p:attrNameLst>
                                      </p:cBhvr>
                                      <p:to>
                                        <p:strVal val="visible"/>
                                      </p:to>
                                    </p:set>
                                    <p:animEffect transition="in" filter="fade">
                                      <p:cBhvr>
                                        <p:cTn id="128" dur="500"/>
                                        <p:tgtEl>
                                          <p:spTgt spid="96"/>
                                        </p:tgtEl>
                                      </p:cBhvr>
                                    </p:animEffect>
                                  </p:childTnLst>
                                </p:cTn>
                              </p:par>
                              <p:par>
                                <p:cTn id="129" presetID="10" presetClass="entr" presetSubtype="0" fill="hold" nodeType="withEffect">
                                  <p:stCondLst>
                                    <p:cond delay="0"/>
                                  </p:stCondLst>
                                  <p:childTnLst>
                                    <p:set>
                                      <p:cBhvr>
                                        <p:cTn id="130" dur="1" fill="hold">
                                          <p:stCondLst>
                                            <p:cond delay="0"/>
                                          </p:stCondLst>
                                        </p:cTn>
                                        <p:tgtEl>
                                          <p:spTgt spid="100"/>
                                        </p:tgtEl>
                                        <p:attrNameLst>
                                          <p:attrName>style.visibility</p:attrName>
                                        </p:attrNameLst>
                                      </p:cBhvr>
                                      <p:to>
                                        <p:strVal val="visible"/>
                                      </p:to>
                                    </p:set>
                                    <p:animEffect transition="in" filter="fade">
                                      <p:cBhvr>
                                        <p:cTn id="131" dur="500"/>
                                        <p:tgtEl>
                                          <p:spTgt spid="100"/>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123"/>
                                        </p:tgtEl>
                                        <p:attrNameLst>
                                          <p:attrName>style.visibility</p:attrName>
                                        </p:attrNameLst>
                                      </p:cBhvr>
                                      <p:to>
                                        <p:strVal val="visible"/>
                                      </p:to>
                                    </p:set>
                                    <p:animEffect transition="in" filter="fade">
                                      <p:cBhvr>
                                        <p:cTn id="136" dur="500"/>
                                        <p:tgtEl>
                                          <p:spTgt spid="123"/>
                                        </p:tgtEl>
                                      </p:cBhvr>
                                    </p:animEffect>
                                  </p:childTnLst>
                                </p:cTn>
                              </p:par>
                              <p:par>
                                <p:cTn id="137" presetID="10" presetClass="entr" presetSubtype="0" fill="hold" nodeType="withEffect">
                                  <p:stCondLst>
                                    <p:cond delay="0"/>
                                  </p:stCondLst>
                                  <p:childTnLst>
                                    <p:set>
                                      <p:cBhvr>
                                        <p:cTn id="138" dur="1" fill="hold">
                                          <p:stCondLst>
                                            <p:cond delay="0"/>
                                          </p:stCondLst>
                                        </p:cTn>
                                        <p:tgtEl>
                                          <p:spTgt spid="136"/>
                                        </p:tgtEl>
                                        <p:attrNameLst>
                                          <p:attrName>style.visibility</p:attrName>
                                        </p:attrNameLst>
                                      </p:cBhvr>
                                      <p:to>
                                        <p:strVal val="visible"/>
                                      </p:to>
                                    </p:set>
                                    <p:animEffect transition="in" filter="fade">
                                      <p:cBhvr>
                                        <p:cTn id="139" dur="500"/>
                                        <p:tgtEl>
                                          <p:spTgt spid="136"/>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172"/>
                                        </p:tgtEl>
                                        <p:attrNameLst>
                                          <p:attrName>style.visibility</p:attrName>
                                        </p:attrNameLst>
                                      </p:cBhvr>
                                      <p:to>
                                        <p:strVal val="visible"/>
                                      </p:to>
                                    </p:set>
                                    <p:animEffect transition="in" filter="fade">
                                      <p:cBhvr>
                                        <p:cTn id="144"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3" grpId="0" animBg="1"/>
      <p:bldP spid="64" grpId="0"/>
      <p:bldP spid="67" grpId="0"/>
      <p:bldP spid="68" grpId="0"/>
      <p:bldP spid="69" grpId="0" animBg="1"/>
      <p:bldP spid="70" grpId="0"/>
      <p:bldP spid="71" grpId="0"/>
      <p:bldP spid="76" grpId="0" animBg="1"/>
      <p:bldP spid="77" grpId="0"/>
      <p:bldP spid="82" grpId="0"/>
      <p:bldP spid="83" grpId="0"/>
      <p:bldP spid="86" grpId="0"/>
      <p:bldP spid="89" grpId="0" animBg="1"/>
      <p:bldP spid="90" grpId="0"/>
      <p:bldP spid="96" grpId="0"/>
      <p:bldP spid="123" grpId="0"/>
      <p:bldP spid="12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TotalTime>
  <Words>167</Words>
  <Application>Microsoft Office PowerPoint</Application>
  <PresentationFormat>Widescreen</PresentationFormat>
  <Paragraphs>61</Paragraphs>
  <Slides>17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ＭＳ Ｐゴシック</vt:lpstr>
      <vt:lpstr>Algerian</vt:lpstr>
      <vt:lpstr>Arial</vt:lpstr>
      <vt:lpstr>Calibri</vt:lpstr>
      <vt:lpstr>Calibri Light</vt:lpstr>
      <vt:lpstr>Century Gothic</vt:lpstr>
      <vt:lpstr>Open Sans</vt:lpstr>
      <vt:lpstr>Open Sans ExtraBold</vt:lpstr>
      <vt:lpstr>Office Theme</vt:lpstr>
      <vt:lpstr>PowerPoint Presentation</vt:lpstr>
      <vt:lpstr>PowerPoint Presentation</vt:lpstr>
      <vt:lpstr>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Seanghouch LY</cp:lastModifiedBy>
  <cp:revision>62</cp:revision>
  <dcterms:created xsi:type="dcterms:W3CDTF">2020-07-21T02:20:55Z</dcterms:created>
  <dcterms:modified xsi:type="dcterms:W3CDTF">2024-02-16T10:26:54Z</dcterms:modified>
</cp:coreProperties>
</file>